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274" r:id="rId4"/>
    <p:sldId id="265" r:id="rId5"/>
    <p:sldId id="275" r:id="rId6"/>
    <p:sldId id="286" r:id="rId7"/>
    <p:sldId id="279" r:id="rId8"/>
    <p:sldId id="288" r:id="rId9"/>
    <p:sldId id="291" r:id="rId10"/>
    <p:sldId id="292" r:id="rId11"/>
    <p:sldId id="294" r:id="rId12"/>
    <p:sldId id="280" r:id="rId13"/>
    <p:sldId id="289" r:id="rId14"/>
    <p:sldId id="295" r:id="rId15"/>
    <p:sldId id="303" r:id="rId16"/>
    <p:sldId id="296" r:id="rId17"/>
    <p:sldId id="297" r:id="rId18"/>
    <p:sldId id="302" r:id="rId19"/>
    <p:sldId id="304" r:id="rId20"/>
    <p:sldId id="300" r:id="rId21"/>
    <p:sldId id="298" r:id="rId22"/>
    <p:sldId id="305" r:id="rId23"/>
    <p:sldId id="287" r:id="rId24"/>
    <p:sldId id="290" r:id="rId25"/>
    <p:sldId id="301" r:id="rId26"/>
    <p:sldId id="281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284" r:id="rId42"/>
    <p:sldId id="283" r:id="rId43"/>
    <p:sldId id="285" r:id="rId44"/>
  </p:sldIdLst>
  <p:sldSz cx="21580475" cy="121031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B" initials="K" lastIdx="1" clrIdx="0">
    <p:extLst>
      <p:ext uri="{19B8F6BF-5375-455C-9EA6-DF929625EA0E}">
        <p15:presenceInfo xmlns:p15="http://schemas.microsoft.com/office/powerpoint/2012/main" userId="K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B5C"/>
    <a:srgbClr val="FFB279"/>
    <a:srgbClr val="00ADD8"/>
    <a:srgbClr val="80DAE5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73403" autoAdjust="0"/>
  </p:normalViewPr>
  <p:slideViewPr>
    <p:cSldViewPr>
      <p:cViewPr varScale="1">
        <p:scale>
          <a:sx n="48" d="100"/>
          <a:sy n="48" d="100"/>
        </p:scale>
        <p:origin x="55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8A4D3-A300-41BD-B1C6-BB2805F99C79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77863" y="1143000"/>
            <a:ext cx="5502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DE697-ADDA-4F85-818C-5171A622E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861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en-US" altLang="ko-KR" dirty="0" smtClean="0"/>
              <a:t>4</a:t>
            </a:r>
            <a:r>
              <a:rPr lang="ko-KR" altLang="en-US" dirty="0" smtClean="0"/>
              <a:t>조입니다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저희는 제조 데이터를 관리하는 품질 관리</a:t>
            </a:r>
            <a:r>
              <a:rPr lang="ko-KR" altLang="en-US" baseline="0" dirty="0" smtClean="0"/>
              <a:t> 프로그램을 만들었습니다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발표 시작하겠습니다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703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화면의 이 코드는 뉴톤소프트를 활용하여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제이썬</a:t>
            </a:r>
            <a:r>
              <a:rPr lang="en-US" altLang="ko-KR" dirty="0" smtClean="0"/>
              <a:t>) </a:t>
            </a:r>
            <a:r>
              <a:rPr lang="ko-KR" altLang="en-US" dirty="0" smtClean="0"/>
              <a:t>파일을 생성하는 부분입니다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생산 데이터를 </a:t>
            </a:r>
            <a:r>
              <a:rPr lang="ko-KR" altLang="en-US" dirty="0" err="1" smtClean="0"/>
              <a:t>디비에</a:t>
            </a:r>
            <a:r>
              <a:rPr lang="ko-KR" altLang="en-US" dirty="0" smtClean="0"/>
              <a:t> 추가할 때 같이 추가됩니다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486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화면의 이 코드는 뉴톤소프트를 활용하여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제이썬</a:t>
            </a:r>
            <a:r>
              <a:rPr lang="en-US" altLang="ko-KR" dirty="0" smtClean="0"/>
              <a:t>) </a:t>
            </a:r>
            <a:r>
              <a:rPr lang="ko-KR" altLang="en-US" dirty="0" smtClean="0"/>
              <a:t>파일을 읽는 부분입니다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폴더를 이용하여 대용량 데이터를 일괄 등록하거나 개별 데이터 </a:t>
            </a:r>
            <a:r>
              <a:rPr lang="ko-KR" altLang="en-US" dirty="0" err="1" smtClean="0"/>
              <a:t>등록시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Json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파일을 읽어 들일 때 활용합니다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뉴톤소프트를 활용하여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제이썬</a:t>
            </a:r>
            <a:r>
              <a:rPr lang="en-US" altLang="ko-KR" dirty="0" smtClean="0"/>
              <a:t>) </a:t>
            </a:r>
            <a:r>
              <a:rPr lang="ko-KR" altLang="en-US" dirty="0" smtClean="0"/>
              <a:t>파일의 내용을 읽어 들인 다음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데이터를 </a:t>
            </a:r>
            <a:r>
              <a:rPr lang="ko-KR" altLang="en-US" dirty="0" err="1" smtClean="0"/>
              <a:t>딕셔너리에</a:t>
            </a:r>
            <a:r>
              <a:rPr lang="ko-KR" altLang="en-US" dirty="0" smtClean="0"/>
              <a:t> 다시 집어넣습니다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278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에서</a:t>
            </a:r>
            <a:r>
              <a:rPr lang="ko-KR" altLang="en-US" baseline="0" dirty="0" smtClean="0"/>
              <a:t> 값을 읽어온 다음 </a:t>
            </a:r>
            <a:r>
              <a:rPr lang="ko-KR" altLang="en-US" baseline="0" dirty="0" err="1" smtClean="0"/>
              <a:t>링큐를</a:t>
            </a:r>
            <a:r>
              <a:rPr lang="ko-KR" altLang="en-US" baseline="0" dirty="0" smtClean="0"/>
              <a:t> 통하여 필요 데이터들을 조회하였습니다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테이블 간의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관계가 유기적으로 연결되어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 수정 삭제를 잘 해야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이런 부분을 고려하여서 테이블을 설계하고 만들었습니다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중간에 설계를 바꾼 적이 있는 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다행히 조인을 이용한 업데이트문으로 바로 해결했습니다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906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테이블 </a:t>
            </a:r>
            <a:r>
              <a:rPr lang="ko-KR" altLang="en-US" dirty="0" err="1" smtClean="0"/>
              <a:t>이알</a:t>
            </a:r>
            <a:r>
              <a:rPr lang="ko-KR" altLang="en-US" dirty="0" smtClean="0"/>
              <a:t> 다이어그램 및 </a:t>
            </a:r>
            <a:r>
              <a:rPr lang="ko-KR" altLang="en-US" dirty="0" err="1" smtClean="0"/>
              <a:t>정의서입니다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퀄리티매니저가 생산 데이터이고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이미지가 데이터</a:t>
            </a:r>
            <a:r>
              <a:rPr lang="ko-KR" altLang="en-US" baseline="0" dirty="0" smtClean="0"/>
              <a:t> 원천 데이터 이미지입니다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파트리스트는 부품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파트워크리스트는 공정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카테고리는 불량 유형입니다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454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위의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문이 바로 파일 이미지 테이블의 </a:t>
            </a:r>
            <a:r>
              <a:rPr lang="ko-KR" altLang="en-US" dirty="0" err="1" smtClean="0"/>
              <a:t>데이트타입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캡쳐드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그러니까 이미지 생성 시점 값을 업데이트 하는 구문입니다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생산 데이터와 조인을 하여서 값을 가져 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조인 조건은 파일 이름입니다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628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그 다음 아래는 </a:t>
            </a:r>
            <a:r>
              <a:rPr lang="ko-KR" altLang="en-US" dirty="0" err="1" smtClean="0"/>
              <a:t>링큐</a:t>
            </a:r>
            <a:r>
              <a:rPr lang="ko-KR" altLang="en-US" dirty="0" smtClean="0"/>
              <a:t> 코드 예시입니다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매번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접근해서 </a:t>
            </a:r>
            <a:r>
              <a:rPr lang="ko-KR" altLang="en-US" dirty="0" err="1" smtClean="0"/>
              <a:t>셀렉트문을</a:t>
            </a:r>
            <a:r>
              <a:rPr lang="ko-KR" altLang="en-US" dirty="0" smtClean="0"/>
              <a:t> 쓰면 프로그램이 너무 느려집니다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</a:t>
            </a:r>
            <a:r>
              <a:rPr lang="ko-KR" altLang="en-US" dirty="0" err="1" smtClean="0"/>
              <a:t>링큐를</a:t>
            </a:r>
            <a:r>
              <a:rPr lang="ko-KR" altLang="en-US" dirty="0" smtClean="0"/>
              <a:t> 활용했습니다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하나는 특정 날짜의 불량 유형별 양품과 불량품 개수를 조회하며</a:t>
            </a:r>
            <a:endParaRPr lang="en-US" altLang="ko-KR" dirty="0" smtClean="0"/>
          </a:p>
          <a:p>
            <a:r>
              <a:rPr lang="ko-KR" altLang="en-US" dirty="0" smtClean="0"/>
              <a:t>또 하나는 </a:t>
            </a:r>
            <a:r>
              <a:rPr lang="ko-KR" altLang="en-US" dirty="0" err="1" smtClean="0"/>
              <a:t>날짜별</a:t>
            </a:r>
            <a:r>
              <a:rPr lang="ko-KR" altLang="en-US" dirty="0" smtClean="0"/>
              <a:t> 양품과 불량품 개수를 조회합니다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098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디자인 패턴 중에 </a:t>
            </a:r>
            <a:r>
              <a:rPr lang="ko-KR" altLang="en-US" dirty="0" err="1" smtClean="0"/>
              <a:t>싱글톤</a:t>
            </a:r>
            <a:r>
              <a:rPr lang="ko-KR" altLang="en-US" dirty="0" smtClean="0"/>
              <a:t> 패턴을 적용하였고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인터페이스도 활용하였습니다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통일되고 간결한 코드를 짜도록 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추상 클래스를 활용하여 적절하게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열거형과</a:t>
            </a:r>
            <a:r>
              <a:rPr lang="ko-KR" altLang="en-US" dirty="0" smtClean="0"/>
              <a:t> 상수를 이용하여 테이블이름이나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제이썬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미리 입력하였습니다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</a:t>
            </a:r>
            <a:r>
              <a:rPr lang="ko-KR" altLang="en-US" dirty="0" err="1" smtClean="0"/>
              <a:t>키값이나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테이블값을</a:t>
            </a:r>
            <a:r>
              <a:rPr lang="ko-KR" altLang="en-US" dirty="0" smtClean="0"/>
              <a:t> 잘못입력함으로 인하여 생기는 오타를 최소화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77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 </a:t>
            </a:r>
            <a:r>
              <a:rPr lang="ko-KR" altLang="en-US" dirty="0" err="1" smtClean="0"/>
              <a:t>매니저블이라는</a:t>
            </a:r>
            <a:r>
              <a:rPr lang="ko-KR" altLang="en-US" dirty="0" smtClean="0"/>
              <a:t> 인터페이스에는 업데이트데이터라는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모든 모델들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그러니까 생산 데이터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불량 유형들을 저장하는 클래스에 이 </a:t>
            </a:r>
            <a:r>
              <a:rPr lang="ko-KR" altLang="en-US" baseline="0" dirty="0" err="1" smtClean="0"/>
              <a:t>메소드가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일괄적용된</a:t>
            </a:r>
            <a:r>
              <a:rPr lang="ko-KR" altLang="en-US" baseline="0" dirty="0" smtClean="0"/>
              <a:t>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클래스 별로 </a:t>
            </a:r>
            <a:r>
              <a:rPr lang="ko-KR" altLang="en-US" baseline="0" dirty="0" err="1" smtClean="0"/>
              <a:t>메소드는</a:t>
            </a:r>
            <a:r>
              <a:rPr lang="ko-KR" altLang="en-US" baseline="0" dirty="0" smtClean="0"/>
              <a:t> 다르게 적용할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메소드의</a:t>
            </a:r>
            <a:r>
              <a:rPr lang="ko-KR" altLang="en-US" baseline="0" dirty="0" smtClean="0"/>
              <a:t> 용도는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 값을 업데이트하고 난 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값을 </a:t>
            </a:r>
            <a:r>
              <a:rPr lang="ko-KR" altLang="en-US" baseline="0" dirty="0" err="1" smtClean="0"/>
              <a:t>데이터소스</a:t>
            </a:r>
            <a:r>
              <a:rPr lang="ko-KR" altLang="en-US" baseline="0" dirty="0" smtClean="0"/>
              <a:t> 리스트에도 반영할 때 쓰는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클래스는 </a:t>
            </a:r>
            <a:r>
              <a:rPr lang="ko-KR" altLang="en-US" baseline="0" dirty="0" err="1" smtClean="0"/>
              <a:t>참조변수이므로</a:t>
            </a:r>
            <a:r>
              <a:rPr lang="ko-KR" altLang="en-US" baseline="0" dirty="0" smtClean="0"/>
              <a:t> 이 함수의 </a:t>
            </a:r>
            <a:r>
              <a:rPr lang="ko-KR" altLang="en-US" baseline="0" dirty="0" err="1" smtClean="0"/>
              <a:t>템프변수</a:t>
            </a:r>
            <a:r>
              <a:rPr lang="en-US" altLang="ko-KR" baseline="0" dirty="0" smtClean="0"/>
              <a:t>(temp)</a:t>
            </a:r>
            <a:r>
              <a:rPr lang="ko-KR" altLang="en-US" baseline="0" dirty="0" smtClean="0"/>
              <a:t>에서 업데이트데이터를 호출하면 매개변수 </a:t>
            </a:r>
            <a:r>
              <a:rPr lang="en-US" altLang="ko-KR" baseline="0" dirty="0" smtClean="0"/>
              <a:t>c</a:t>
            </a:r>
            <a:r>
              <a:rPr lang="ko-KR" altLang="en-US" baseline="0" dirty="0" smtClean="0"/>
              <a:t>의 값으로 바뀌게 되는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46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싱글톤</a:t>
            </a:r>
            <a:r>
              <a:rPr lang="ko-KR" altLang="en-US" dirty="0" smtClean="0"/>
              <a:t> 패턴을 활용하여 인스턴스를 하나만 생성합니다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것을 인스턴스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하였으므로 오버라이딩도 가능합니다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추상 </a:t>
            </a:r>
            <a:r>
              <a:rPr lang="ko-KR" altLang="en-US" dirty="0" err="1" smtClean="0"/>
              <a:t>클래스라서</a:t>
            </a:r>
            <a:r>
              <a:rPr lang="ko-KR" altLang="en-US" dirty="0" smtClean="0"/>
              <a:t> 필수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역시 반드시 구현을 해놔야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80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데이터베이스에 접근하는 </a:t>
            </a:r>
            <a:r>
              <a:rPr lang="ko-KR" altLang="en-US" dirty="0" err="1" smtClean="0"/>
              <a:t>디비헬퍼</a:t>
            </a:r>
            <a:r>
              <a:rPr lang="ko-KR" altLang="en-US" dirty="0" smtClean="0"/>
              <a:t> 또한 </a:t>
            </a:r>
            <a:r>
              <a:rPr lang="ko-KR" altLang="en-US" dirty="0" err="1" smtClean="0"/>
              <a:t>싱글톤</a:t>
            </a:r>
            <a:r>
              <a:rPr lang="ko-KR" altLang="en-US" dirty="0" smtClean="0"/>
              <a:t> 패턴이 적용되어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ConnectDB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da(</a:t>
            </a:r>
            <a:r>
              <a:rPr lang="ko-KR" altLang="en-US" dirty="0" err="1" smtClean="0"/>
              <a:t>디에이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등은 공통으로 적용되는 것이며 </a:t>
            </a:r>
            <a:r>
              <a:rPr lang="ko-KR" altLang="en-US" baseline="0" dirty="0" err="1" smtClean="0"/>
              <a:t>셀렉트쿼리나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익스큐트쿼리의</a:t>
            </a:r>
            <a:r>
              <a:rPr lang="ko-KR" altLang="en-US" baseline="0" dirty="0" smtClean="0"/>
              <a:t> 경우에는 상속된 클래스마다 각각 다르게 오버라이딩되는 </a:t>
            </a:r>
            <a:r>
              <a:rPr lang="ko-KR" altLang="en-US" baseline="0" dirty="0" err="1" smtClean="0"/>
              <a:t>메소드들입니다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파란 네모의 코드를 다시 보시면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싱글톤</a:t>
            </a:r>
            <a:r>
              <a:rPr lang="ko-KR" altLang="en-US" baseline="0" dirty="0" smtClean="0"/>
              <a:t> 패턴과 추상 클래스가 잘 적용된 것을 확인하실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606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목차는 이와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프로젝트 개요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팀 구성 역할을 소개하고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프로젝트 수행 절차에서 프로젝트가 어떻게 진행되었는지 </a:t>
            </a:r>
            <a:r>
              <a:rPr lang="ko-KR" altLang="en-US" dirty="0" err="1" smtClean="0"/>
              <a:t>설명드리고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프로젝트 수행결과를 보여드린 뒤 자체 평가 의견을 소개하면서 발표 마치겠습니다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966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ko-KR" altLang="en-US" sz="1200" dirty="0" smtClean="0"/>
              <a:t>원래는 </a:t>
            </a:r>
            <a:r>
              <a:rPr lang="ko-KR" altLang="en-US" sz="1200" dirty="0" err="1" smtClean="0"/>
              <a:t>타입별로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DataManaging</a:t>
            </a:r>
            <a:r>
              <a:rPr lang="ko-KR" altLang="en-US" sz="1200" dirty="0" smtClean="0"/>
              <a:t>을 호출해야 하지만</a:t>
            </a:r>
            <a:endParaRPr lang="en-US" altLang="ko-KR" sz="1200" dirty="0" smtClean="0"/>
          </a:p>
          <a:p>
            <a:pPr algn="l" fontAlgn="base"/>
            <a:r>
              <a:rPr lang="ko-KR" altLang="en-US" sz="1200" dirty="0" smtClean="0"/>
              <a:t>오버라이딩되서 한 번만 호출해줄 수 있게 됩니다</a:t>
            </a:r>
            <a:r>
              <a:rPr lang="en-US" altLang="ko-KR" sz="1200" dirty="0" smtClean="0"/>
              <a:t>.</a:t>
            </a:r>
          </a:p>
          <a:p>
            <a:pPr algn="l" fontAlgn="base"/>
            <a:r>
              <a:rPr lang="ko-KR" altLang="en-US" sz="1200" dirty="0" smtClean="0"/>
              <a:t>파란 박스에 있는 코드를 보면 알 수 있습니다</a:t>
            </a:r>
            <a:r>
              <a:rPr lang="en-US" altLang="ko-KR" sz="120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737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열거형과</a:t>
            </a:r>
            <a:r>
              <a:rPr lang="ko-KR" altLang="en-US" dirty="0" smtClean="0"/>
              <a:t> 상수가 적용된 예시입니다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미리 적어둔 테이블명이나 </a:t>
            </a:r>
            <a:r>
              <a:rPr lang="ko-KR" altLang="en-US" dirty="0" err="1" smtClean="0"/>
              <a:t>키값들</a:t>
            </a:r>
            <a:r>
              <a:rPr lang="ko-KR" altLang="en-US" dirty="0" smtClean="0"/>
              <a:t> 덕분에 오타를 최소화하고 일관된 코드를</a:t>
            </a:r>
            <a:r>
              <a:rPr lang="ko-KR" altLang="en-US" baseline="0" dirty="0" smtClean="0"/>
              <a:t> 작성할 수 있게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255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개의 추상 클래스</a:t>
            </a:r>
            <a:r>
              <a:rPr lang="en-US" altLang="ko-KR" dirty="0" smtClean="0"/>
              <a:t>, 1</a:t>
            </a:r>
            <a:r>
              <a:rPr lang="ko-KR" altLang="en-US" dirty="0" smtClean="0"/>
              <a:t>개의 인터페이스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것이 적용된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클래스가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클래스가 모델입니다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불량 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이미지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부품명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공정명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생산 데이터들은 동일한 인터페이스가 적용된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168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데이터 시각화 부분입니다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디비에서</a:t>
            </a:r>
            <a:r>
              <a:rPr lang="ko-KR" altLang="en-US" dirty="0" smtClean="0"/>
              <a:t> 값을 읽어온 다음 차트로 뿌려주는 부분인 데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데이터를 디스플레이하는 부분 자체는 어렵지 않았지만 </a:t>
            </a:r>
            <a:endParaRPr lang="en-US" altLang="ko-KR" dirty="0" smtClean="0"/>
          </a:p>
          <a:p>
            <a:r>
              <a:rPr lang="ko-KR" altLang="en-US" dirty="0" smtClean="0"/>
              <a:t>차트가 틀어지는 경우가 많아서 작업 시간이 오래 걸렸습니다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그래도 차트를 완성하니 생산 데이터의 </a:t>
            </a:r>
            <a:r>
              <a:rPr lang="ko-KR" altLang="en-US" dirty="0" err="1" smtClean="0"/>
              <a:t>양불</a:t>
            </a:r>
            <a:r>
              <a:rPr lang="ko-KR" altLang="en-US" dirty="0" smtClean="0"/>
              <a:t> 비율 및 불량률 추이를 파악하기 쉽게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286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것은 전체 데이터 중 불량품과 양품의 비율입니다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</a:t>
            </a:r>
            <a:r>
              <a:rPr lang="ko-KR" altLang="en-US" baseline="0" dirty="0" smtClean="0"/>
              <a:t> 이에도 여러 가지 차트들이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이는 </a:t>
            </a:r>
            <a:r>
              <a:rPr lang="ko-KR" altLang="en-US" baseline="0" dirty="0" err="1" smtClean="0"/>
              <a:t>뒤에가서</a:t>
            </a:r>
            <a:r>
              <a:rPr lang="ko-KR" altLang="en-US" baseline="0" dirty="0" smtClean="0"/>
              <a:t> 다시 말씀드리겠습니다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1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왼쪽 코드는 차트를 초기화해주는 코드입니다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버튼을 눌러서 원하는 차트를 띄워주기 위해선 기존 차트 정보를 </a:t>
            </a:r>
            <a:r>
              <a:rPr lang="ko-KR" altLang="en-US" dirty="0" err="1" smtClean="0"/>
              <a:t>리셋해야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모니터 크기는 한정되어 있으니 차트 컴포넌트는 한 개만 사용하고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컴포넌트의 속성을 계속 바꾼 것입니다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932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초기 화면입니다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전체 불량률이 밑에 나옵니다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그리드뷰로</a:t>
            </a:r>
            <a:r>
              <a:rPr lang="ko-KR" altLang="en-US" dirty="0" smtClean="0"/>
              <a:t> 생산 데이터와 이미지 목록이 나옵니다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파일명 검색을 누르게 되면 입력된 텍스트가 포함된 내용만 데이터그리드뷰에 나타납니다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불량 유형 부분은 선택한 값의 카테고리 아이디를 이용하여 카테고리 리스트의 이름 값을 나타내는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54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다양한 차트들을 출력해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8005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버튼을 누르면 밑에 차트가 바뀝니다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030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공정별</a:t>
            </a:r>
            <a:r>
              <a:rPr lang="ko-KR" altLang="en-US" dirty="0" smtClean="0"/>
              <a:t> 불량률이나 전체 </a:t>
            </a:r>
            <a:r>
              <a:rPr lang="ko-KR" altLang="en-US" dirty="0" err="1" smtClean="0"/>
              <a:t>날짜별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불랑률도</a:t>
            </a:r>
            <a:r>
              <a:rPr lang="ko-KR" altLang="en-US" dirty="0" smtClean="0"/>
              <a:t> 확인해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486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개요입니다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실무에서 사용할 수 있는 품질 관리 프로그램을 만들고자 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실제 제조 데이터를 가져와서 프로그램에 적용시켜보고 시각화하여 품질 현황을 쉽게 분석할 수 있게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669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특정 날짜에 대한 차트도 출력할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1110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화면 상단 메뉴를 통해서 여러 가지 동작을 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폴더를 선택한 일괄 등록이나</a:t>
            </a:r>
            <a:endParaRPr lang="en-US" altLang="ko-KR" dirty="0" smtClean="0"/>
          </a:p>
          <a:p>
            <a:r>
              <a:rPr lang="ko-KR" altLang="en-US" dirty="0" smtClean="0"/>
              <a:t>화면을 처음으로 돌리는 초기화를 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차트출력을</a:t>
            </a:r>
            <a:r>
              <a:rPr lang="ko-KR" altLang="en-US" dirty="0" smtClean="0"/>
              <a:t> 누르시게 되면 별도의 </a:t>
            </a:r>
            <a:r>
              <a:rPr lang="ko-KR" altLang="en-US" dirty="0" err="1" smtClean="0"/>
              <a:t>차트출력용</a:t>
            </a:r>
            <a:r>
              <a:rPr lang="ko-KR" altLang="en-US" dirty="0" smtClean="0"/>
              <a:t> 화면을 보실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것은 </a:t>
            </a:r>
            <a:r>
              <a:rPr lang="ko-KR" altLang="en-US" dirty="0" err="1" smtClean="0"/>
              <a:t>모달리스라서</a:t>
            </a:r>
            <a:r>
              <a:rPr lang="ko-KR" altLang="en-US" dirty="0" smtClean="0"/>
              <a:t> 여러 개를 계속 띄울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389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불량 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부품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혹은 공정에 대한 추가 수정 삭제도 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990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개별적으로 데이터를 등록할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 중요한 건 </a:t>
            </a:r>
            <a:endParaRPr lang="en-US" altLang="ko-KR" dirty="0" smtClean="0"/>
          </a:p>
          <a:p>
            <a:r>
              <a:rPr lang="ko-KR" altLang="en-US" dirty="0" smtClean="0"/>
              <a:t>반드시</a:t>
            </a:r>
            <a:endParaRPr lang="en-US" altLang="ko-KR" dirty="0" smtClean="0"/>
          </a:p>
          <a:p>
            <a:r>
              <a:rPr lang="ko-KR" altLang="en-US" dirty="0" smtClean="0"/>
              <a:t>이미지가 등록이 된다는 점입니다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이미지만 단독으로 등록하거나 이미지랑 </a:t>
            </a:r>
            <a:r>
              <a:rPr lang="ko-KR" altLang="en-US" dirty="0" err="1" smtClean="0"/>
              <a:t>불량유형</a:t>
            </a:r>
            <a:r>
              <a:rPr lang="ko-KR" altLang="en-US" dirty="0" smtClean="0"/>
              <a:t> 정보를 같이 등록하는 것입니다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421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개별적으로 데이터를 등록할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 중요한 건 </a:t>
            </a:r>
            <a:endParaRPr lang="en-US" altLang="ko-KR" dirty="0" smtClean="0"/>
          </a:p>
          <a:p>
            <a:r>
              <a:rPr lang="ko-KR" altLang="en-US" dirty="0" smtClean="0"/>
              <a:t>반드시</a:t>
            </a:r>
            <a:endParaRPr lang="en-US" altLang="ko-KR" dirty="0" smtClean="0"/>
          </a:p>
          <a:p>
            <a:r>
              <a:rPr lang="ko-KR" altLang="en-US" dirty="0" smtClean="0"/>
              <a:t>이미지가 등록이 된다는 점입니다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이미지만 단독으로 등록하거나 이미지랑 </a:t>
            </a:r>
            <a:r>
              <a:rPr lang="ko-KR" altLang="en-US" dirty="0" err="1" smtClean="0"/>
              <a:t>불량유형</a:t>
            </a:r>
            <a:r>
              <a:rPr lang="ko-KR" altLang="en-US" dirty="0" smtClean="0"/>
              <a:t> 정보를 같이 등록하는 것입니다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134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 목록을 클릭하게 되면 해당 이미지에 대한 데이터를 입력할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만약 예외가 발생하여 이미지는 없고 </a:t>
            </a:r>
            <a:r>
              <a:rPr lang="ko-KR" altLang="en-US" dirty="0" err="1" smtClean="0"/>
              <a:t>제이썬</a:t>
            </a:r>
            <a:r>
              <a:rPr lang="ko-KR" altLang="en-US" dirty="0" smtClean="0"/>
              <a:t> 파일이 있다면 </a:t>
            </a:r>
            <a:r>
              <a:rPr lang="ko-KR" altLang="en-US" dirty="0" err="1" smtClean="0"/>
              <a:t>제이썬</a:t>
            </a:r>
            <a:r>
              <a:rPr lang="ko-KR" altLang="en-US" dirty="0" smtClean="0"/>
              <a:t> 파일을 </a:t>
            </a:r>
            <a:r>
              <a:rPr lang="ko-KR" altLang="en-US" dirty="0" err="1" smtClean="0"/>
              <a:t>읽어들일</a:t>
            </a:r>
            <a:r>
              <a:rPr lang="ko-KR" altLang="en-US" dirty="0" smtClean="0"/>
              <a:t>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등록시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제이썬</a:t>
            </a:r>
            <a:r>
              <a:rPr lang="ko-KR" altLang="en-US" dirty="0" smtClean="0"/>
              <a:t> 파일도 같이 저장됩니다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오른쪽은 저장한 </a:t>
            </a:r>
            <a:r>
              <a:rPr lang="ko-KR" altLang="en-US" dirty="0" err="1" smtClean="0"/>
              <a:t>제이썬</a:t>
            </a:r>
            <a:r>
              <a:rPr lang="ko-KR" altLang="en-US" dirty="0" smtClean="0"/>
              <a:t> 예시입니다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0930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데이터를 분석해보겠습니다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차트와 함께 살펴보겠습니다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9499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전체적으로 불량률이 높으니 조치가 필요한 상황입니다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794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스크래치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유격불량</a:t>
            </a:r>
            <a:r>
              <a:rPr lang="ko-KR" altLang="en-US" dirty="0" smtClean="0"/>
              <a:t> 체결 불량과 </a:t>
            </a:r>
            <a:r>
              <a:rPr lang="ko-KR" altLang="en-US" dirty="0" err="1" smtClean="0"/>
              <a:t>실링</a:t>
            </a:r>
            <a:r>
              <a:rPr lang="ko-KR" altLang="en-US" dirty="0" smtClean="0"/>
              <a:t> 불량 부분은 전체적인 점검이 필요합니다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1542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작년 말</a:t>
            </a:r>
            <a:r>
              <a:rPr lang="ko-KR" altLang="en-US" baseline="0" dirty="0" smtClean="0"/>
              <a:t> 이후로 올해 들어서면서 생산량이 많이 줄어들었습니다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084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 구성 역할입니다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조원들의 역할은 화면과 같습니다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자기가 맡은 역할만 하진 않았고 서로 도우면서 진행하였습니다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153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공정은비율로 따졌을 때 도장의 불량률이 훨씬 높으므로 조치가 필요합니다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7100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자체 평가 의견은 이와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1055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자체 평가 의견은 이와 같습니다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9924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질문있으십니까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없으시면 발표를 이만 마치도록 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87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수행 절차입니다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일정은 이와 같습니다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주제 및 데이터를 선정하고</a:t>
            </a:r>
            <a:r>
              <a:rPr lang="ko-KR" altLang="en-US" baseline="0" dirty="0"/>
              <a:t> </a:t>
            </a:r>
            <a:r>
              <a:rPr lang="ko-KR" altLang="en-US" baseline="0" dirty="0" smtClean="0"/>
              <a:t>요구 사항을 정의한 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테이블과 클래스를 설계하였습니다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다음 프로그램을 구현하면서 테스트하고 수정을 해가면서 완성하였습니다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01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  <a:r>
              <a:rPr lang="ko-KR" altLang="en-US" dirty="0" err="1" smtClean="0"/>
              <a:t>씨샵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윈도우폼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MS-SQL(</a:t>
            </a:r>
            <a:r>
              <a:rPr lang="ko-KR" altLang="en-US" baseline="0" dirty="0" err="1" smtClean="0"/>
              <a:t>엠에스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에스큐엘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을 사용했고</a:t>
            </a:r>
            <a:r>
              <a:rPr lang="en-US" altLang="ko-KR" baseline="0" dirty="0" smtClean="0"/>
              <a:t>, JSON(</a:t>
            </a:r>
            <a:r>
              <a:rPr lang="ko-KR" altLang="en-US" baseline="0" dirty="0" err="1" smtClean="0"/>
              <a:t>제이썬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데이터를 읽어 들이기 위하여 </a:t>
            </a:r>
            <a:r>
              <a:rPr lang="ko-KR" altLang="en-US" baseline="0" dirty="0" err="1" smtClean="0"/>
              <a:t>뉴톤소프트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디엘엘을</a:t>
            </a:r>
            <a:r>
              <a:rPr lang="ko-KR" altLang="en-US" baseline="0" dirty="0" smtClean="0"/>
              <a:t> 썼고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에이 아이 허브에서 데이터를 가져왔습니다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57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총 용량이 </a:t>
            </a:r>
            <a:r>
              <a:rPr lang="en-US" altLang="ko-KR" dirty="0" smtClean="0"/>
              <a:t>500</a:t>
            </a:r>
            <a:r>
              <a:rPr lang="ko-KR" altLang="en-US" dirty="0" smtClean="0"/>
              <a:t>기가가 넘는 관계로 일부만 가져와서 사용했습니다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폴더 다이얼로그에서 데이터가 담긴 폴더를 지정하면 순차적으로 </a:t>
            </a:r>
            <a:r>
              <a:rPr lang="ko-KR" altLang="en-US" dirty="0" err="1" smtClean="0"/>
              <a:t>인서트하여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디비에</a:t>
            </a:r>
            <a:r>
              <a:rPr lang="ko-KR" altLang="en-US" dirty="0" smtClean="0"/>
              <a:t> 모두 저장하였습니다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파일이미지의 </a:t>
            </a:r>
            <a:r>
              <a:rPr lang="ko-KR" altLang="en-US" dirty="0" err="1" smtClean="0"/>
              <a:t>데이트타임</a:t>
            </a:r>
            <a:r>
              <a:rPr lang="ko-KR" altLang="en-US" dirty="0" smtClean="0"/>
              <a:t> 캡쳐는 인서트를 완료한 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생산 데이터와 조인하여 업데이트를 수행하였습니다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300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에이 아이 허브에 있는 데이터입니다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실제론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만개가 아닌 </a:t>
            </a:r>
            <a:r>
              <a:rPr lang="en-US" altLang="ko-KR" dirty="0" smtClean="0"/>
              <a:t>19</a:t>
            </a:r>
            <a:r>
              <a:rPr lang="ko-KR" altLang="en-US" dirty="0" smtClean="0"/>
              <a:t>만 </a:t>
            </a:r>
            <a:r>
              <a:rPr lang="en-US" altLang="ko-KR" dirty="0" smtClean="0"/>
              <a:t>3</a:t>
            </a:r>
            <a:r>
              <a:rPr lang="ko-KR" altLang="en-US" dirty="0" smtClean="0"/>
              <a:t>천 </a:t>
            </a:r>
            <a:r>
              <a:rPr lang="en-US" altLang="ko-KR" dirty="0" smtClean="0"/>
              <a:t>900</a:t>
            </a:r>
            <a:r>
              <a:rPr lang="ko-KR" altLang="en-US" dirty="0" smtClean="0"/>
              <a:t>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58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데이터를 전부 사용한 것은 아니고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중에서 필요한 부분만 가져다 썼습니다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데이터 </a:t>
            </a:r>
            <a:r>
              <a:rPr lang="ko-KR" altLang="en-US" dirty="0" err="1" smtClean="0"/>
              <a:t>저장시</a:t>
            </a:r>
            <a:r>
              <a:rPr lang="ko-KR" altLang="en-US" dirty="0" smtClean="0"/>
              <a:t> 동일한 형식의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제이선</a:t>
            </a:r>
            <a:r>
              <a:rPr lang="en-US" altLang="ko-KR" dirty="0" smtClean="0"/>
              <a:t>) </a:t>
            </a:r>
            <a:r>
              <a:rPr lang="ko-KR" altLang="en-US" dirty="0" smtClean="0"/>
              <a:t>파일로 저장도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6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3334-2F43-41D3-9223-651B31561FBE}" type="datetime1">
              <a:rPr lang="en-US" altLang="ko-KR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23110-CFA1-4327-86A7-B2346075A988}" type="datetime1">
              <a:rPr lang="en-US" altLang="ko-KR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B56D-14E4-4751-A096-D4C2E5524A4D}" type="datetime1">
              <a:rPr lang="en-US" altLang="ko-KR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8421-A9D0-4687-BCC7-C50E34515229}" type="datetime1">
              <a:rPr lang="en-US" altLang="ko-KR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86D6-2F04-41BF-9CB7-8C6FF11DA7F1}" type="datetime1">
              <a:rPr lang="en-US" altLang="ko-KR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D3311-4EE4-48BB-A2FD-EABD6080AD4F}" type="datetime1">
              <a:rPr lang="en-US" altLang="ko-KR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58C69-89B4-45B9-8EA2-DE3609F11C02}" type="datetime1">
              <a:rPr lang="en-US" altLang="ko-KR" smtClean="0"/>
              <a:t>12/12/2022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EE4A-D3AF-4EA4-93DE-7D6491E2EEE3}" type="datetime1">
              <a:rPr lang="en-US" altLang="ko-KR" smtClean="0"/>
              <a:t>12/12/2022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737E4-99C9-4902-9000-3A4DA381C259}" type="datetime1">
              <a:rPr lang="en-US" altLang="ko-KR" smtClean="0"/>
              <a:t>12/12/2022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8ADAD-7FEC-49FA-AA2F-FB1932C7EC2E}" type="datetime1">
              <a:rPr lang="en-US" altLang="ko-KR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95CD-B90F-4124-BA8F-BB236B8B5318}" type="datetime1">
              <a:rPr lang="en-US" altLang="ko-KR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1EC9A-F9BA-497E-9828-7BC2F5578395}" type="datetime1">
              <a:rPr lang="en-US" altLang="ko-KR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3">
            <a:extLst>
              <a:ext uri="{FF2B5EF4-FFF2-40B4-BE49-F238E27FC236}">
                <a16:creationId xmlns:a16="http://schemas.microsoft.com/office/drawing/2014/main" id="{FBF83A56-C701-487C-A65C-57E06A1D571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3187" y="0"/>
            <a:ext cx="21507450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C8E7CB64-6246-4A6E-9933-12991172F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7" y="41275"/>
            <a:ext cx="21494750" cy="120554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D2BB1C3F-EE03-47BC-874F-920152E08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349"/>
            <a:ext cx="21604287" cy="12103100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8A8328AB-7014-4BB5-8A9E-0AAE34B7C430}"/>
              </a:ext>
            </a:extLst>
          </p:cNvPr>
          <p:cNvSpPr>
            <a:spLocks/>
          </p:cNvSpPr>
          <p:nvPr/>
        </p:nvSpPr>
        <p:spPr bwMode="auto">
          <a:xfrm>
            <a:off x="6905625" y="22225"/>
            <a:ext cx="14698663" cy="10321925"/>
          </a:xfrm>
          <a:custGeom>
            <a:avLst/>
            <a:gdLst>
              <a:gd name="T0" fmla="*/ 9259 w 9259"/>
              <a:gd name="T1" fmla="*/ 0 h 6502"/>
              <a:gd name="T2" fmla="*/ 9259 w 9259"/>
              <a:gd name="T3" fmla="*/ 6502 h 6502"/>
              <a:gd name="T4" fmla="*/ 6976 w 9259"/>
              <a:gd name="T5" fmla="*/ 4899 h 6502"/>
              <a:gd name="T6" fmla="*/ 2213 w 9259"/>
              <a:gd name="T7" fmla="*/ 1554 h 6502"/>
              <a:gd name="T8" fmla="*/ 0 w 9259"/>
              <a:gd name="T9" fmla="*/ 0 h 6502"/>
              <a:gd name="T10" fmla="*/ 9259 w 9259"/>
              <a:gd name="T11" fmla="*/ 0 h 6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259" h="6502">
                <a:moveTo>
                  <a:pt x="9259" y="0"/>
                </a:moveTo>
                <a:lnTo>
                  <a:pt x="9259" y="6502"/>
                </a:lnTo>
                <a:lnTo>
                  <a:pt x="6976" y="4899"/>
                </a:lnTo>
                <a:lnTo>
                  <a:pt x="2213" y="1554"/>
                </a:lnTo>
                <a:lnTo>
                  <a:pt x="0" y="0"/>
                </a:lnTo>
                <a:lnTo>
                  <a:pt x="9259" y="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F4334EDB-3189-42F2-9989-DA1E2E6EEA82}"/>
              </a:ext>
            </a:extLst>
          </p:cNvPr>
          <p:cNvSpPr>
            <a:spLocks/>
          </p:cNvSpPr>
          <p:nvPr/>
        </p:nvSpPr>
        <p:spPr bwMode="auto">
          <a:xfrm>
            <a:off x="6867525" y="22225"/>
            <a:ext cx="12304713" cy="7851775"/>
          </a:xfrm>
          <a:custGeom>
            <a:avLst/>
            <a:gdLst>
              <a:gd name="T0" fmla="*/ 2191 w 7751"/>
              <a:gd name="T1" fmla="*/ 0 h 4946"/>
              <a:gd name="T2" fmla="*/ 2922 w 7751"/>
              <a:gd name="T3" fmla="*/ 512 h 4946"/>
              <a:gd name="T4" fmla="*/ 5193 w 7751"/>
              <a:gd name="T5" fmla="*/ 2102 h 4946"/>
              <a:gd name="T6" fmla="*/ 5193 w 7751"/>
              <a:gd name="T7" fmla="*/ 2102 h 4946"/>
              <a:gd name="T8" fmla="*/ 7751 w 7751"/>
              <a:gd name="T9" fmla="*/ 3893 h 4946"/>
              <a:gd name="T10" fmla="*/ 7751 w 7751"/>
              <a:gd name="T11" fmla="*/ 3895 h 4946"/>
              <a:gd name="T12" fmla="*/ 7024 w 7751"/>
              <a:gd name="T13" fmla="*/ 4933 h 4946"/>
              <a:gd name="T14" fmla="*/ 7014 w 7751"/>
              <a:gd name="T15" fmla="*/ 4946 h 4946"/>
              <a:gd name="T16" fmla="*/ 2185 w 7751"/>
              <a:gd name="T17" fmla="*/ 1566 h 4946"/>
              <a:gd name="T18" fmla="*/ 2199 w 7751"/>
              <a:gd name="T19" fmla="*/ 1544 h 4946"/>
              <a:gd name="T20" fmla="*/ 0 w 7751"/>
              <a:gd name="T21" fmla="*/ 0 h 4946"/>
              <a:gd name="T22" fmla="*/ 2191 w 7751"/>
              <a:gd name="T23" fmla="*/ 0 h 4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751" h="4946">
                <a:moveTo>
                  <a:pt x="2191" y="0"/>
                </a:moveTo>
                <a:lnTo>
                  <a:pt x="2922" y="512"/>
                </a:lnTo>
                <a:lnTo>
                  <a:pt x="5193" y="2102"/>
                </a:lnTo>
                <a:lnTo>
                  <a:pt x="5193" y="2102"/>
                </a:lnTo>
                <a:lnTo>
                  <a:pt x="7751" y="3893"/>
                </a:lnTo>
                <a:lnTo>
                  <a:pt x="7751" y="3895"/>
                </a:lnTo>
                <a:lnTo>
                  <a:pt x="7024" y="4933"/>
                </a:lnTo>
                <a:lnTo>
                  <a:pt x="7014" y="4946"/>
                </a:lnTo>
                <a:lnTo>
                  <a:pt x="2185" y="1566"/>
                </a:lnTo>
                <a:lnTo>
                  <a:pt x="2199" y="1544"/>
                </a:lnTo>
                <a:lnTo>
                  <a:pt x="0" y="0"/>
                </a:lnTo>
                <a:lnTo>
                  <a:pt x="2191" y="0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595F5938-8A0B-40F8-9B85-F549F4EBA1DF}"/>
              </a:ext>
            </a:extLst>
          </p:cNvPr>
          <p:cNvSpPr>
            <a:spLocks/>
          </p:cNvSpPr>
          <p:nvPr/>
        </p:nvSpPr>
        <p:spPr bwMode="auto">
          <a:xfrm>
            <a:off x="15111412" y="1711325"/>
            <a:ext cx="6492875" cy="6197600"/>
          </a:xfrm>
          <a:custGeom>
            <a:avLst/>
            <a:gdLst>
              <a:gd name="T0" fmla="*/ 4090 w 4090"/>
              <a:gd name="T1" fmla="*/ 2356 h 3904"/>
              <a:gd name="T2" fmla="*/ 4090 w 4090"/>
              <a:gd name="T3" fmla="*/ 3904 h 3904"/>
              <a:gd name="T4" fmla="*/ 2526 w 4090"/>
              <a:gd name="T5" fmla="*/ 2809 h 3904"/>
              <a:gd name="T6" fmla="*/ 0 w 4090"/>
              <a:gd name="T7" fmla="*/ 1040 h 3904"/>
              <a:gd name="T8" fmla="*/ 721 w 4090"/>
              <a:gd name="T9" fmla="*/ 10 h 3904"/>
              <a:gd name="T10" fmla="*/ 727 w 4090"/>
              <a:gd name="T11" fmla="*/ 0 h 3904"/>
              <a:gd name="T12" fmla="*/ 2815 w 4090"/>
              <a:gd name="T13" fmla="*/ 1462 h 3904"/>
              <a:gd name="T14" fmla="*/ 4090 w 4090"/>
              <a:gd name="T15" fmla="*/ 2356 h 3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90" h="3904">
                <a:moveTo>
                  <a:pt x="4090" y="2356"/>
                </a:moveTo>
                <a:lnTo>
                  <a:pt x="4090" y="3904"/>
                </a:lnTo>
                <a:lnTo>
                  <a:pt x="2526" y="2809"/>
                </a:lnTo>
                <a:lnTo>
                  <a:pt x="0" y="1040"/>
                </a:lnTo>
                <a:lnTo>
                  <a:pt x="721" y="10"/>
                </a:lnTo>
                <a:lnTo>
                  <a:pt x="727" y="0"/>
                </a:lnTo>
                <a:lnTo>
                  <a:pt x="2815" y="1462"/>
                </a:lnTo>
                <a:lnTo>
                  <a:pt x="4090" y="235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259DFCF4-3BDF-4EB6-99A7-6DD0D53FC518}"/>
              </a:ext>
            </a:extLst>
          </p:cNvPr>
          <p:cNvSpPr>
            <a:spLocks/>
          </p:cNvSpPr>
          <p:nvPr/>
        </p:nvSpPr>
        <p:spPr bwMode="auto">
          <a:xfrm>
            <a:off x="17003712" y="3038475"/>
            <a:ext cx="4600575" cy="4870450"/>
          </a:xfrm>
          <a:custGeom>
            <a:avLst/>
            <a:gdLst>
              <a:gd name="T0" fmla="*/ 2898 w 2898"/>
              <a:gd name="T1" fmla="*/ 1520 h 3068"/>
              <a:gd name="T2" fmla="*/ 2898 w 2898"/>
              <a:gd name="T3" fmla="*/ 3068 h 3068"/>
              <a:gd name="T4" fmla="*/ 2526 w 2898"/>
              <a:gd name="T5" fmla="*/ 2807 h 3068"/>
              <a:gd name="T6" fmla="*/ 0 w 2898"/>
              <a:gd name="T7" fmla="*/ 1038 h 3068"/>
              <a:gd name="T8" fmla="*/ 721 w 2898"/>
              <a:gd name="T9" fmla="*/ 8 h 3068"/>
              <a:gd name="T10" fmla="*/ 727 w 2898"/>
              <a:gd name="T11" fmla="*/ 0 h 3068"/>
              <a:gd name="T12" fmla="*/ 2898 w 2898"/>
              <a:gd name="T13" fmla="*/ 1520 h 3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98" h="3068">
                <a:moveTo>
                  <a:pt x="2898" y="1520"/>
                </a:moveTo>
                <a:lnTo>
                  <a:pt x="2898" y="3068"/>
                </a:lnTo>
                <a:lnTo>
                  <a:pt x="2526" y="2807"/>
                </a:lnTo>
                <a:lnTo>
                  <a:pt x="0" y="1038"/>
                </a:lnTo>
                <a:lnTo>
                  <a:pt x="721" y="8"/>
                </a:lnTo>
                <a:lnTo>
                  <a:pt x="727" y="0"/>
                </a:lnTo>
                <a:lnTo>
                  <a:pt x="2898" y="152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DB1D251E-3EBE-4569-A68B-06622FBAE89B}"/>
              </a:ext>
            </a:extLst>
          </p:cNvPr>
          <p:cNvSpPr>
            <a:spLocks/>
          </p:cNvSpPr>
          <p:nvPr/>
        </p:nvSpPr>
        <p:spPr bwMode="auto">
          <a:xfrm>
            <a:off x="19570700" y="2390775"/>
            <a:ext cx="2033588" cy="3063875"/>
          </a:xfrm>
          <a:custGeom>
            <a:avLst/>
            <a:gdLst>
              <a:gd name="T0" fmla="*/ 1281 w 1281"/>
              <a:gd name="T1" fmla="*/ 383 h 1930"/>
              <a:gd name="T2" fmla="*/ 1281 w 1281"/>
              <a:gd name="T3" fmla="*/ 1930 h 1930"/>
              <a:gd name="T4" fmla="*/ 0 w 1281"/>
              <a:gd name="T5" fmla="*/ 1030 h 1930"/>
              <a:gd name="T6" fmla="*/ 721 w 1281"/>
              <a:gd name="T7" fmla="*/ 0 h 1930"/>
              <a:gd name="T8" fmla="*/ 1221 w 1281"/>
              <a:gd name="T9" fmla="*/ 341 h 1930"/>
              <a:gd name="T10" fmla="*/ 1281 w 1281"/>
              <a:gd name="T11" fmla="*/ 383 h 1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81" h="1930">
                <a:moveTo>
                  <a:pt x="1281" y="383"/>
                </a:moveTo>
                <a:lnTo>
                  <a:pt x="1281" y="1930"/>
                </a:lnTo>
                <a:lnTo>
                  <a:pt x="0" y="1030"/>
                </a:lnTo>
                <a:lnTo>
                  <a:pt x="721" y="0"/>
                </a:lnTo>
                <a:lnTo>
                  <a:pt x="1221" y="341"/>
                </a:lnTo>
                <a:lnTo>
                  <a:pt x="1281" y="383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A67AC771-530B-43C0-BB1F-13F2254C98C8}"/>
              </a:ext>
            </a:extLst>
          </p:cNvPr>
          <p:cNvSpPr>
            <a:spLocks/>
          </p:cNvSpPr>
          <p:nvPr/>
        </p:nvSpPr>
        <p:spPr bwMode="auto">
          <a:xfrm>
            <a:off x="11291887" y="1492250"/>
            <a:ext cx="10312400" cy="8851900"/>
          </a:xfrm>
          <a:custGeom>
            <a:avLst/>
            <a:gdLst>
              <a:gd name="T0" fmla="*/ 6496 w 6496"/>
              <a:gd name="T1" fmla="*/ 4044 h 5576"/>
              <a:gd name="T2" fmla="*/ 6496 w 6496"/>
              <a:gd name="T3" fmla="*/ 5576 h 5576"/>
              <a:gd name="T4" fmla="*/ 0 w 6496"/>
              <a:gd name="T5" fmla="*/ 1040 h 5576"/>
              <a:gd name="T6" fmla="*/ 729 w 6496"/>
              <a:gd name="T7" fmla="*/ 0 h 5576"/>
              <a:gd name="T8" fmla="*/ 2404 w 6496"/>
              <a:gd name="T9" fmla="*/ 1178 h 5576"/>
              <a:gd name="T10" fmla="*/ 2404 w 6496"/>
              <a:gd name="T11" fmla="*/ 1180 h 5576"/>
              <a:gd name="T12" fmla="*/ 4930 w 6496"/>
              <a:gd name="T13" fmla="*/ 2949 h 5576"/>
              <a:gd name="T14" fmla="*/ 6496 w 6496"/>
              <a:gd name="T15" fmla="*/ 4044 h 5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96" h="5576">
                <a:moveTo>
                  <a:pt x="6496" y="4044"/>
                </a:moveTo>
                <a:lnTo>
                  <a:pt x="6496" y="5576"/>
                </a:lnTo>
                <a:lnTo>
                  <a:pt x="0" y="1040"/>
                </a:lnTo>
                <a:lnTo>
                  <a:pt x="729" y="0"/>
                </a:lnTo>
                <a:lnTo>
                  <a:pt x="2404" y="1178"/>
                </a:lnTo>
                <a:lnTo>
                  <a:pt x="2404" y="1180"/>
                </a:lnTo>
                <a:lnTo>
                  <a:pt x="4930" y="2949"/>
                </a:lnTo>
                <a:lnTo>
                  <a:pt x="6496" y="4044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F14D6791-727C-4531-ADB5-098395CEE7F9}"/>
              </a:ext>
            </a:extLst>
          </p:cNvPr>
          <p:cNvSpPr>
            <a:spLocks/>
          </p:cNvSpPr>
          <p:nvPr/>
        </p:nvSpPr>
        <p:spPr bwMode="auto">
          <a:xfrm>
            <a:off x="18011775" y="6205538"/>
            <a:ext cx="3592513" cy="4157663"/>
          </a:xfrm>
          <a:custGeom>
            <a:avLst/>
            <a:gdLst>
              <a:gd name="T0" fmla="*/ 2263 w 2263"/>
              <a:gd name="T1" fmla="*/ 1075 h 2619"/>
              <a:gd name="T2" fmla="*/ 2263 w 2263"/>
              <a:gd name="T3" fmla="*/ 2619 h 2619"/>
              <a:gd name="T4" fmla="*/ 0 w 2263"/>
              <a:gd name="T5" fmla="*/ 1040 h 2619"/>
              <a:gd name="T6" fmla="*/ 14 w 2263"/>
              <a:gd name="T7" fmla="*/ 1020 h 2619"/>
              <a:gd name="T8" fmla="*/ 729 w 2263"/>
              <a:gd name="T9" fmla="*/ 0 h 2619"/>
              <a:gd name="T10" fmla="*/ 2263 w 2263"/>
              <a:gd name="T11" fmla="*/ 1075 h 2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63" h="2619">
                <a:moveTo>
                  <a:pt x="2263" y="1075"/>
                </a:moveTo>
                <a:lnTo>
                  <a:pt x="2263" y="2619"/>
                </a:lnTo>
                <a:lnTo>
                  <a:pt x="0" y="1040"/>
                </a:lnTo>
                <a:lnTo>
                  <a:pt x="14" y="1020"/>
                </a:lnTo>
                <a:lnTo>
                  <a:pt x="729" y="0"/>
                </a:lnTo>
                <a:lnTo>
                  <a:pt x="2263" y="1075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Freeform 14">
            <a:extLst>
              <a:ext uri="{FF2B5EF4-FFF2-40B4-BE49-F238E27FC236}">
                <a16:creationId xmlns:a16="http://schemas.microsoft.com/office/drawing/2014/main" id="{7CC7CE91-A343-4765-9979-B821AA928F50}"/>
              </a:ext>
            </a:extLst>
          </p:cNvPr>
          <p:cNvSpPr>
            <a:spLocks/>
          </p:cNvSpPr>
          <p:nvPr/>
        </p:nvSpPr>
        <p:spPr bwMode="auto">
          <a:xfrm>
            <a:off x="19870737" y="7507288"/>
            <a:ext cx="1733550" cy="2859088"/>
          </a:xfrm>
          <a:custGeom>
            <a:avLst/>
            <a:gdLst>
              <a:gd name="T0" fmla="*/ 1092 w 1092"/>
              <a:gd name="T1" fmla="*/ 255 h 1801"/>
              <a:gd name="T2" fmla="*/ 1092 w 1092"/>
              <a:gd name="T3" fmla="*/ 1801 h 1801"/>
              <a:gd name="T4" fmla="*/ 0 w 1092"/>
              <a:gd name="T5" fmla="*/ 1040 h 1801"/>
              <a:gd name="T6" fmla="*/ 14 w 1092"/>
              <a:gd name="T7" fmla="*/ 1018 h 1801"/>
              <a:gd name="T8" fmla="*/ 729 w 1092"/>
              <a:gd name="T9" fmla="*/ 0 h 1801"/>
              <a:gd name="T10" fmla="*/ 1092 w 1092"/>
              <a:gd name="T11" fmla="*/ 255 h 1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2" h="1801">
                <a:moveTo>
                  <a:pt x="1092" y="255"/>
                </a:moveTo>
                <a:lnTo>
                  <a:pt x="1092" y="1801"/>
                </a:lnTo>
                <a:lnTo>
                  <a:pt x="0" y="1040"/>
                </a:lnTo>
                <a:lnTo>
                  <a:pt x="14" y="1018"/>
                </a:lnTo>
                <a:lnTo>
                  <a:pt x="729" y="0"/>
                </a:lnTo>
                <a:lnTo>
                  <a:pt x="1092" y="255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Freeform 15">
            <a:extLst>
              <a:ext uri="{FF2B5EF4-FFF2-40B4-BE49-F238E27FC236}">
                <a16:creationId xmlns:a16="http://schemas.microsoft.com/office/drawing/2014/main" id="{59768C20-88B0-4B74-81D1-7BFFE588604A}"/>
              </a:ext>
            </a:extLst>
          </p:cNvPr>
          <p:cNvSpPr>
            <a:spLocks/>
          </p:cNvSpPr>
          <p:nvPr/>
        </p:nvSpPr>
        <p:spPr bwMode="auto">
          <a:xfrm>
            <a:off x="6823075" y="22225"/>
            <a:ext cx="3519488" cy="1654175"/>
          </a:xfrm>
          <a:custGeom>
            <a:avLst/>
            <a:gdLst>
              <a:gd name="T0" fmla="*/ 2217 w 2217"/>
              <a:gd name="T1" fmla="*/ 2 h 1042"/>
              <a:gd name="T2" fmla="*/ 2203 w 2217"/>
              <a:gd name="T3" fmla="*/ 24 h 1042"/>
              <a:gd name="T4" fmla="*/ 1488 w 2217"/>
              <a:gd name="T5" fmla="*/ 1042 h 1042"/>
              <a:gd name="T6" fmla="*/ 0 w 2217"/>
              <a:gd name="T7" fmla="*/ 0 h 1042"/>
              <a:gd name="T8" fmla="*/ 2213 w 2217"/>
              <a:gd name="T9" fmla="*/ 0 h 1042"/>
              <a:gd name="T10" fmla="*/ 2217 w 2217"/>
              <a:gd name="T11" fmla="*/ 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7" h="1042">
                <a:moveTo>
                  <a:pt x="2217" y="2"/>
                </a:moveTo>
                <a:lnTo>
                  <a:pt x="2203" y="24"/>
                </a:lnTo>
                <a:lnTo>
                  <a:pt x="1488" y="1042"/>
                </a:lnTo>
                <a:lnTo>
                  <a:pt x="0" y="0"/>
                </a:lnTo>
                <a:lnTo>
                  <a:pt x="2213" y="0"/>
                </a:lnTo>
                <a:lnTo>
                  <a:pt x="2217" y="2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Freeform 16">
            <a:extLst>
              <a:ext uri="{FF2B5EF4-FFF2-40B4-BE49-F238E27FC236}">
                <a16:creationId xmlns:a16="http://schemas.microsoft.com/office/drawing/2014/main" id="{80210D5D-D33C-4337-89B6-E1FCCCA9F5F4}"/>
              </a:ext>
            </a:extLst>
          </p:cNvPr>
          <p:cNvSpPr>
            <a:spLocks/>
          </p:cNvSpPr>
          <p:nvPr/>
        </p:nvSpPr>
        <p:spPr bwMode="auto">
          <a:xfrm>
            <a:off x="13822362" y="0"/>
            <a:ext cx="6892925" cy="4025900"/>
          </a:xfrm>
          <a:custGeom>
            <a:avLst/>
            <a:gdLst>
              <a:gd name="T0" fmla="*/ 4342 w 4342"/>
              <a:gd name="T1" fmla="*/ 1506 h 2536"/>
              <a:gd name="T2" fmla="*/ 3621 w 4342"/>
              <a:gd name="T3" fmla="*/ 2536 h 2536"/>
              <a:gd name="T4" fmla="*/ 1533 w 4342"/>
              <a:gd name="T5" fmla="*/ 1074 h 2536"/>
              <a:gd name="T6" fmla="*/ 0 w 4342"/>
              <a:gd name="T7" fmla="*/ 0 h 2536"/>
              <a:gd name="T8" fmla="*/ 2215 w 4342"/>
              <a:gd name="T9" fmla="*/ 0 h 2536"/>
              <a:gd name="T10" fmla="*/ 2235 w 4342"/>
              <a:gd name="T11" fmla="*/ 14 h 2536"/>
              <a:gd name="T12" fmla="*/ 2211 w 4342"/>
              <a:gd name="T13" fmla="*/ 14 h 2536"/>
              <a:gd name="T14" fmla="*/ 4342 w 4342"/>
              <a:gd name="T15" fmla="*/ 1506 h 2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42" h="2536">
                <a:moveTo>
                  <a:pt x="4342" y="1506"/>
                </a:moveTo>
                <a:lnTo>
                  <a:pt x="3621" y="2536"/>
                </a:lnTo>
                <a:lnTo>
                  <a:pt x="1533" y="1074"/>
                </a:lnTo>
                <a:lnTo>
                  <a:pt x="0" y="0"/>
                </a:lnTo>
                <a:lnTo>
                  <a:pt x="2215" y="0"/>
                </a:lnTo>
                <a:lnTo>
                  <a:pt x="2235" y="14"/>
                </a:lnTo>
                <a:lnTo>
                  <a:pt x="2211" y="14"/>
                </a:lnTo>
                <a:lnTo>
                  <a:pt x="4342" y="1506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827C0409-95D7-4CC5-BC55-9AC468E29DC8}"/>
              </a:ext>
            </a:extLst>
          </p:cNvPr>
          <p:cNvSpPr>
            <a:spLocks/>
          </p:cNvSpPr>
          <p:nvPr/>
        </p:nvSpPr>
        <p:spPr bwMode="auto">
          <a:xfrm>
            <a:off x="17332325" y="22225"/>
            <a:ext cx="3225800" cy="1514475"/>
          </a:xfrm>
          <a:custGeom>
            <a:avLst/>
            <a:gdLst>
              <a:gd name="T0" fmla="*/ 2032 w 2032"/>
              <a:gd name="T1" fmla="*/ 0 h 954"/>
              <a:gd name="T2" fmla="*/ 1368 w 2032"/>
              <a:gd name="T3" fmla="*/ 946 h 954"/>
              <a:gd name="T4" fmla="*/ 1362 w 2032"/>
              <a:gd name="T5" fmla="*/ 954 h 954"/>
              <a:gd name="T6" fmla="*/ 0 w 2032"/>
              <a:gd name="T7" fmla="*/ 0 h 954"/>
              <a:gd name="T8" fmla="*/ 2032 w 2032"/>
              <a:gd name="T9" fmla="*/ 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2" h="954">
                <a:moveTo>
                  <a:pt x="2032" y="0"/>
                </a:moveTo>
                <a:lnTo>
                  <a:pt x="1368" y="946"/>
                </a:lnTo>
                <a:lnTo>
                  <a:pt x="1362" y="954"/>
                </a:lnTo>
                <a:lnTo>
                  <a:pt x="0" y="0"/>
                </a:lnTo>
                <a:lnTo>
                  <a:pt x="2032" y="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0">
            <a:extLst>
              <a:ext uri="{FF2B5EF4-FFF2-40B4-BE49-F238E27FC236}">
                <a16:creationId xmlns:a16="http://schemas.microsoft.com/office/drawing/2014/main" id="{38D9B7ED-ED71-4B21-880E-442951DDC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0037" y="10512191"/>
            <a:ext cx="118665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200" b="1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</a:t>
            </a:r>
            <a:r>
              <a:rPr lang="ko-KR" altLang="en-US" sz="72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팀 </a:t>
            </a:r>
            <a:r>
              <a:rPr lang="en-US" altLang="ko-KR" sz="72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KB </a:t>
            </a:r>
            <a:r>
              <a:rPr lang="ko-KR" altLang="en-US" sz="72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품질 관리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1" name="Line 22">
            <a:extLst>
              <a:ext uri="{FF2B5EF4-FFF2-40B4-BE49-F238E27FC236}">
                <a16:creationId xmlns:a16="http://schemas.microsoft.com/office/drawing/2014/main" id="{B19744EE-62B2-492B-A348-062A29F048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9150" y="7754938"/>
            <a:ext cx="8970963" cy="0"/>
          </a:xfrm>
          <a:prstGeom prst="line">
            <a:avLst/>
          </a:prstGeom>
          <a:noFill/>
          <a:ln w="254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17C691-A7F2-4954-BF8C-7227B817A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1678" y="6400721"/>
            <a:ext cx="8970963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KB</a:t>
            </a:r>
            <a:r>
              <a:rPr kumimoji="0" lang="en-US" altLang="ko-KR" sz="8800" b="1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ko-KR" altLang="en-US" sz="8800" b="1" i="0" u="none" strike="noStrike" cap="none" normalizeH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품질 관리</a:t>
            </a:r>
            <a:r>
              <a:rPr kumimoji="0" lang="ko-KR" altLang="en-US" sz="8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프로그램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9/41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6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66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66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제조 데이터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(AIHUB)[6/21]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35031" y="10288568"/>
            <a:ext cx="89484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고정 데이터는 하드 코딩 및 상수를 활용하였고</a:t>
            </a:r>
            <a:r>
              <a:rPr lang="en-US" altLang="ko-KR" sz="2800" dirty="0" smtClean="0"/>
              <a:t>,</a:t>
            </a:r>
          </a:p>
          <a:p>
            <a:pPr algn="ctr" fontAlgn="base"/>
            <a:r>
              <a:rPr lang="en-US" altLang="ko-KR" sz="2800" dirty="0" smtClean="0"/>
              <a:t> </a:t>
            </a:r>
            <a:r>
              <a:rPr lang="ko-KR" altLang="en-US" sz="2800" dirty="0" smtClean="0"/>
              <a:t>그 외의 데이터는 </a:t>
            </a:r>
            <a:r>
              <a:rPr lang="en-US" altLang="ko-KR" sz="2800" dirty="0" smtClean="0"/>
              <a:t>Dictionary</a:t>
            </a:r>
            <a:r>
              <a:rPr lang="ko-KR" altLang="en-US" sz="2800" dirty="0" smtClean="0"/>
              <a:t>를 활용하여 </a:t>
            </a:r>
            <a:r>
              <a:rPr lang="en-US" altLang="ko-KR" sz="2800" dirty="0" err="1" smtClean="0"/>
              <a:t>Json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파일 </a:t>
            </a:r>
            <a:r>
              <a:rPr lang="en-US" altLang="ko-KR" sz="2800" dirty="0" smtClean="0"/>
              <a:t>Export</a:t>
            </a:r>
            <a:endParaRPr lang="en-US" altLang="ko-KR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637" y="2235567"/>
            <a:ext cx="12649200" cy="742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8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10/41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6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66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66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제조 데이터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(AIHUB)[7/21]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08837" y="8402297"/>
            <a:ext cx="61766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ko-KR" sz="2800" dirty="0" err="1" smtClean="0"/>
              <a:t>Json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파일을 </a:t>
            </a:r>
            <a:r>
              <a:rPr lang="en-US" altLang="ko-KR" sz="2800" dirty="0" smtClean="0"/>
              <a:t>Import</a:t>
            </a:r>
            <a:r>
              <a:rPr lang="ko-KR" altLang="en-US" sz="2800" dirty="0" smtClean="0"/>
              <a:t>하여 객체에 입력 후</a:t>
            </a:r>
            <a:endParaRPr lang="en-US" altLang="ko-KR" sz="2800" dirty="0" smtClean="0"/>
          </a:p>
          <a:p>
            <a:pPr algn="ctr" fontAlgn="base"/>
            <a:r>
              <a:rPr lang="en-US" altLang="ko-KR" sz="2800" dirty="0" smtClean="0"/>
              <a:t>Dictionary </a:t>
            </a:r>
            <a:r>
              <a:rPr lang="ko-KR" altLang="en-US" sz="2800" dirty="0" smtClean="0"/>
              <a:t>통하여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data</a:t>
            </a:r>
            <a:r>
              <a:rPr lang="ko-KR" altLang="en-US" sz="2800" dirty="0" smtClean="0"/>
              <a:t>에 반영</a:t>
            </a:r>
            <a:endParaRPr lang="en-US" altLang="ko-KR" sz="2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37" y="4109071"/>
            <a:ext cx="20597605" cy="388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6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8864" y="2739426"/>
            <a:ext cx="9144000" cy="3645854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양품과 불량품의 총 개수 확인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유형별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부품별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불량품과 양품의 수를 확인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날짜별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),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날짜별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선택일로부터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개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),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공정별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 </a:t>
            </a:r>
            <a:endParaRPr lang="ko-KR" altLang="en-US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11/41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 &amp; LINQ[8/21]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56264" y="2739426"/>
            <a:ext cx="8610600" cy="3645854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테이블 간의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FK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관계를 유기적으로 구축하여서 추가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수정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삭제에 신중해야 함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Group By, Join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등을 적절하게 활용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47437" y="6802793"/>
            <a:ext cx="8610600" cy="3515957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LINQ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뿐 아니라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SINGLE, WHERE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메소드에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람다식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활용하여 원하는 데이터 도출하여 시각화에 활용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6134" y="6802793"/>
            <a:ext cx="9146730" cy="3515957"/>
          </a:xfrm>
          <a:prstGeom prst="roundRect">
            <a:avLst/>
          </a:prstGeom>
          <a:solidFill>
            <a:srgbClr val="FFB279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매번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DBMS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접속할 수 없으므로 프로그램 상에선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LINQ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이용하여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LIST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데이터를 조회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20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12/41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 &amp; LINQ[9/21]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637" y="2058455"/>
            <a:ext cx="7239000" cy="79861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837" y="1830754"/>
            <a:ext cx="8763000" cy="86167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44472" y="10653312"/>
            <a:ext cx="3224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ko-KR" sz="2800" dirty="0" smtClean="0"/>
              <a:t>Table ERD </a:t>
            </a:r>
            <a:r>
              <a:rPr lang="ko-KR" altLang="en-US" sz="2800" dirty="0" smtClean="0"/>
              <a:t>및 정의서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7501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13/41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 &amp; LINQ[10/21]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637" y="4025985"/>
            <a:ext cx="9982200" cy="22894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08437" y="6432550"/>
            <a:ext cx="11996682" cy="18158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폴더를 통하여 일괄 </a:t>
            </a:r>
            <a:r>
              <a:rPr lang="ko-KR" altLang="en-US" sz="2800" dirty="0" err="1" smtClean="0"/>
              <a:t>등록시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FileImage</a:t>
            </a:r>
            <a:r>
              <a:rPr lang="ko-KR" altLang="en-US" sz="2800" dirty="0" smtClean="0"/>
              <a:t>의 </a:t>
            </a:r>
            <a:r>
              <a:rPr lang="en-US" altLang="ko-KR" sz="2800" dirty="0" err="1" smtClean="0"/>
              <a:t>datetime_captured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값은 </a:t>
            </a:r>
            <a:r>
              <a:rPr lang="en-US" altLang="ko-KR" sz="2800" dirty="0" smtClean="0"/>
              <a:t>NULL </a:t>
            </a:r>
            <a:r>
              <a:rPr lang="ko-KR" altLang="en-US" sz="2800" dirty="0" smtClean="0"/>
              <a:t>값이며</a:t>
            </a:r>
            <a:r>
              <a:rPr lang="en-US" altLang="ko-KR" sz="2800" dirty="0" smtClean="0"/>
              <a:t>,</a:t>
            </a:r>
          </a:p>
          <a:p>
            <a:pPr algn="ctr" fontAlgn="base"/>
            <a:r>
              <a:rPr lang="ko-KR" altLang="en-US" sz="2800" dirty="0" smtClean="0"/>
              <a:t>생산 데이터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QualityManager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의 </a:t>
            </a:r>
            <a:r>
              <a:rPr lang="en-US" altLang="ko-KR" sz="2800" dirty="0" err="1" smtClean="0"/>
              <a:t>datetime_captured</a:t>
            </a:r>
            <a:r>
              <a:rPr lang="ko-KR" altLang="en-US" sz="2800" dirty="0" smtClean="0"/>
              <a:t>를 </a:t>
            </a:r>
            <a:endParaRPr lang="en-US" altLang="ko-KR" sz="2800" dirty="0" smtClean="0"/>
          </a:p>
          <a:p>
            <a:pPr algn="ctr" fontAlgn="base"/>
            <a:r>
              <a:rPr lang="en-US" altLang="ko-KR" sz="2800" dirty="0" smtClean="0"/>
              <a:t>Join</a:t>
            </a:r>
            <a:r>
              <a:rPr lang="ko-KR" altLang="en-US" sz="2800" dirty="0" smtClean="0"/>
              <a:t>을 통하여 업데이트 함</a:t>
            </a:r>
            <a:endParaRPr lang="en-US" altLang="ko-KR" sz="2800" dirty="0" smtClean="0"/>
          </a:p>
          <a:p>
            <a:pPr algn="ctr" fontAlgn="base"/>
            <a:r>
              <a:rPr lang="ko-KR" altLang="en-US" sz="2800" dirty="0" smtClean="0"/>
              <a:t>파일 자체의 생산 날짜는 일관성이 없어 </a:t>
            </a:r>
            <a:r>
              <a:rPr lang="ko-KR" altLang="en-US" sz="2800" dirty="0" err="1" smtClean="0"/>
              <a:t>라벨링</a:t>
            </a:r>
            <a:r>
              <a:rPr lang="ko-KR" altLang="en-US" sz="2800" dirty="0" smtClean="0"/>
              <a:t> 데이터에 있는 것을 참조함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92241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14/41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 &amp; LINQ[11/21]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538" y="3817889"/>
            <a:ext cx="9220200" cy="43674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9695" y="3786698"/>
            <a:ext cx="7554653" cy="44630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9275" y="8327602"/>
            <a:ext cx="8970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ko-KR" sz="2800" dirty="0" smtClean="0"/>
              <a:t>LINQ : </a:t>
            </a:r>
            <a:r>
              <a:rPr lang="ko-KR" altLang="en-US" sz="2800" dirty="0" smtClean="0"/>
              <a:t>특정 날짜의 불량 유형별 양품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불량품 개수 리스트</a:t>
            </a:r>
            <a:endParaRPr lang="en-US" altLang="ko-KR" sz="28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2941046" y="8358698"/>
            <a:ext cx="6211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ko-KR" sz="2800" dirty="0" smtClean="0"/>
              <a:t>LINQ : </a:t>
            </a:r>
            <a:r>
              <a:rPr lang="ko-KR" altLang="en-US" sz="2800" dirty="0" err="1" smtClean="0"/>
              <a:t>날짜별</a:t>
            </a:r>
            <a:r>
              <a:rPr lang="ko-KR" altLang="en-US" sz="2800" dirty="0" smtClean="0"/>
              <a:t> 양품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불량품 개수 리스트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52968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8864" y="2739426"/>
            <a:ext cx="9144000" cy="3645854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Singleton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패턴 적용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인터페이스 적용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ko-KR" altLang="en-US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15/41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SW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설계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[12/21]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56264" y="2739426"/>
            <a:ext cx="8610600" cy="3645854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하나의 객체만 생성하여 메모리 사용을 줄이고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상속도 받을 수 있게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Singleton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패턴 적용</a:t>
            </a:r>
            <a:endParaRPr lang="en-US" altLang="ko-KR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Class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들에 일괄 적용 된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메소드로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인하여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DB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간결하게 수정 사항 반영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47437" y="6802793"/>
            <a:ext cx="8610600" cy="4465282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기본으로 구동되는 기능과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객체별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다른 기능을 구별하기 위한 추상 클래스 적용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일관된 형태의 코드 작성 가능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오타 방지를 이용한 </a:t>
            </a: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Enum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및 상수 활용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폴더로 코드를 분리하여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가독성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향상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6134" y="6802793"/>
            <a:ext cx="9146730" cy="4465282"/>
          </a:xfrm>
          <a:prstGeom prst="roundRect">
            <a:avLst/>
          </a:prstGeom>
          <a:solidFill>
            <a:srgbClr val="FFB279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추상 클래스 활용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Enum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및 상수 활용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폴더별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분리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42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755" y="3901406"/>
            <a:ext cx="9368466" cy="3675052"/>
          </a:xfrm>
          <a:prstGeom prst="rect">
            <a:avLst/>
          </a:prstGeom>
        </p:spPr>
      </p:pic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16/41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SW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설계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[13/21]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277" y="2329136"/>
            <a:ext cx="4419600" cy="16027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7237" y="3392659"/>
            <a:ext cx="4962561" cy="43959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015" y="2354536"/>
            <a:ext cx="4072575" cy="18511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884" y="7306013"/>
            <a:ext cx="8650207" cy="3240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13389779" y="7918193"/>
            <a:ext cx="5315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인터페이스 적용 예시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불량 유형</a:t>
            </a:r>
            <a:r>
              <a:rPr lang="en-US" altLang="ko-KR" sz="2800" dirty="0" smtClean="0"/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25755" y="10719455"/>
            <a:ext cx="12552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인터페이스 활용 예시</a:t>
            </a:r>
            <a:r>
              <a:rPr lang="en-US" altLang="ko-KR" sz="2800" dirty="0" smtClean="0"/>
              <a:t>(</a:t>
            </a:r>
            <a:r>
              <a:rPr lang="ko-KR" altLang="en-US" sz="2800" dirty="0" err="1" smtClean="0"/>
              <a:t>참조변수를</a:t>
            </a:r>
            <a:r>
              <a:rPr lang="ko-KR" altLang="en-US" sz="2800" dirty="0" smtClean="0"/>
              <a:t> 이용하여 </a:t>
            </a:r>
            <a:r>
              <a:rPr lang="en-US" altLang="ko-KR" sz="2800" dirty="0" err="1" smtClean="0"/>
              <a:t>DataSource</a:t>
            </a:r>
            <a:r>
              <a:rPr lang="ko-KR" altLang="en-US" sz="2800" dirty="0" smtClean="0"/>
              <a:t>에 들어갈 </a:t>
            </a:r>
            <a:r>
              <a:rPr lang="en-US" altLang="ko-KR" sz="2800" dirty="0" smtClean="0"/>
              <a:t>List</a:t>
            </a:r>
            <a:r>
              <a:rPr lang="ko-KR" altLang="en-US" sz="2800" dirty="0" smtClean="0"/>
              <a:t>의 값 변화</a:t>
            </a:r>
            <a:r>
              <a:rPr lang="en-US" altLang="ko-KR" sz="2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515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17/41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SW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설계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[14/21]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277" y="2937525"/>
            <a:ext cx="5760174" cy="57140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97634" y="8807447"/>
            <a:ext cx="3941465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ko-KR" sz="2800" dirty="0" smtClean="0"/>
              <a:t>Singleton</a:t>
            </a:r>
            <a:r>
              <a:rPr lang="ko-KR" altLang="en-US" sz="2800" dirty="0" smtClean="0"/>
              <a:t> 패턴 적용 예시</a:t>
            </a:r>
            <a:endParaRPr lang="en-US" altLang="ko-KR" sz="2800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1637" y="3137737"/>
            <a:ext cx="6393638" cy="37199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552" y="2958204"/>
            <a:ext cx="6326954" cy="42956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8340081" y="7475396"/>
            <a:ext cx="11300850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fontAlgn="base"/>
            <a:r>
              <a:rPr lang="en-US" altLang="ko-KR" sz="2800" dirty="0"/>
              <a:t>Singleton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패턴과 추상 클래스를 활용</a:t>
            </a:r>
            <a:endParaRPr lang="en-US" altLang="ko-KR" sz="2800" dirty="0"/>
          </a:p>
          <a:p>
            <a:pPr algn="ctr" fontAlgn="base"/>
            <a:r>
              <a:rPr lang="ko-KR" altLang="en-US" sz="2800" dirty="0" smtClean="0"/>
              <a:t>객체를 하나만 생성해서 클래스 </a:t>
            </a:r>
            <a:r>
              <a:rPr lang="ko-KR" altLang="en-US" sz="2800" dirty="0" err="1" smtClean="0"/>
              <a:t>메소드처럼</a:t>
            </a:r>
            <a:r>
              <a:rPr lang="ko-KR" altLang="en-US" sz="2800" dirty="0" smtClean="0"/>
              <a:t> 활용 가능하며</a:t>
            </a:r>
            <a:r>
              <a:rPr lang="en-US" altLang="ko-KR" sz="2800" dirty="0" smtClean="0"/>
              <a:t>,(=</a:t>
            </a:r>
            <a:r>
              <a:rPr lang="en-US" altLang="ko-KR" sz="2800" dirty="0"/>
              <a:t> Singleton</a:t>
            </a:r>
            <a:r>
              <a:rPr lang="ko-KR" altLang="en-US" sz="2800" dirty="0"/>
              <a:t> </a:t>
            </a:r>
            <a:r>
              <a:rPr lang="en-US" altLang="ko-KR" sz="2800" dirty="0" smtClean="0"/>
              <a:t>)</a:t>
            </a:r>
          </a:p>
          <a:p>
            <a:pPr algn="ctr" fontAlgn="base"/>
            <a:r>
              <a:rPr lang="ko-KR" altLang="en-US" sz="2800" dirty="0" smtClean="0"/>
              <a:t>조상 클래스에 </a:t>
            </a:r>
            <a:r>
              <a:rPr lang="en-US" altLang="ko-KR" sz="2800" dirty="0" err="1" smtClean="0"/>
              <a:t>executeQuery</a:t>
            </a:r>
            <a:r>
              <a:rPr lang="ko-KR" altLang="en-US" sz="2800" dirty="0" smtClean="0"/>
              <a:t>가 있으므로 </a:t>
            </a:r>
            <a:r>
              <a:rPr lang="ko-KR" altLang="en-US" sz="2800" dirty="0" err="1" smtClean="0"/>
              <a:t>오버라이딩</a:t>
            </a:r>
            <a:r>
              <a:rPr lang="ko-KR" altLang="en-US" sz="2800" dirty="0" smtClean="0"/>
              <a:t> 해서 사용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18095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18/41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SW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설계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[15/21]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73" y="1859069"/>
            <a:ext cx="15697200" cy="33669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2" y="5213350"/>
            <a:ext cx="9578003" cy="5154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4005" y="5339886"/>
            <a:ext cx="10826032" cy="490115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26879" y="10523483"/>
            <a:ext cx="9295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추상 클래스와 이를 상속한 클래스에 적용된 </a:t>
            </a:r>
            <a:r>
              <a:rPr lang="en-US" altLang="ko-KR" sz="2800" dirty="0" smtClean="0"/>
              <a:t>Singleton </a:t>
            </a:r>
            <a:r>
              <a:rPr lang="ko-KR" altLang="en-US" sz="2800" dirty="0" smtClean="0"/>
              <a:t>패턴</a:t>
            </a:r>
            <a:endParaRPr lang="en-US" altLang="ko-KR" sz="2800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3237" y="5226049"/>
            <a:ext cx="5483070" cy="37227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3961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3">
            <a:extLst>
              <a:ext uri="{FF2B5EF4-FFF2-40B4-BE49-F238E27FC236}">
                <a16:creationId xmlns:a16="http://schemas.microsoft.com/office/drawing/2014/main" id="{E537ACDC-C4AA-454B-BC39-D3C2BAA3B35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9050" y="0"/>
            <a:ext cx="215423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E676398E-05DB-40C8-B8AD-8D2ED6C03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" y="0"/>
            <a:ext cx="21542375" cy="12103100"/>
          </a:xfrm>
          <a:prstGeom prst="rect">
            <a:avLst/>
          </a:pr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Freeform 9">
            <a:extLst>
              <a:ext uri="{FF2B5EF4-FFF2-40B4-BE49-F238E27FC236}">
                <a16:creationId xmlns:a16="http://schemas.microsoft.com/office/drawing/2014/main" id="{99F54926-F177-4BED-848E-7E8EA898F3B9}"/>
              </a:ext>
            </a:extLst>
          </p:cNvPr>
          <p:cNvSpPr>
            <a:spLocks/>
          </p:cNvSpPr>
          <p:nvPr/>
        </p:nvSpPr>
        <p:spPr bwMode="auto">
          <a:xfrm>
            <a:off x="12980894" y="0"/>
            <a:ext cx="4680000" cy="12103100"/>
          </a:xfrm>
          <a:custGeom>
            <a:avLst/>
            <a:gdLst>
              <a:gd name="T0" fmla="*/ 4907 w 4937"/>
              <a:gd name="T1" fmla="*/ 836 h 7624"/>
              <a:gd name="T2" fmla="*/ 4618 w 4937"/>
              <a:gd name="T3" fmla="*/ 671 h 7624"/>
              <a:gd name="T4" fmla="*/ 4618 w 4937"/>
              <a:gd name="T5" fmla="*/ 0 h 7624"/>
              <a:gd name="T6" fmla="*/ 0 w 4937"/>
              <a:gd name="T7" fmla="*/ 0 h 7624"/>
              <a:gd name="T8" fmla="*/ 0 w 4937"/>
              <a:gd name="T9" fmla="*/ 7624 h 7624"/>
              <a:gd name="T10" fmla="*/ 4618 w 4937"/>
              <a:gd name="T11" fmla="*/ 7624 h 7624"/>
              <a:gd name="T12" fmla="*/ 4618 w 4937"/>
              <a:gd name="T13" fmla="*/ 1090 h 7624"/>
              <a:gd name="T14" fmla="*/ 4907 w 4937"/>
              <a:gd name="T15" fmla="*/ 924 h 7624"/>
              <a:gd name="T16" fmla="*/ 4907 w 4937"/>
              <a:gd name="T17" fmla="*/ 924 h 7624"/>
              <a:gd name="T18" fmla="*/ 4921 w 4937"/>
              <a:gd name="T19" fmla="*/ 914 h 7624"/>
              <a:gd name="T20" fmla="*/ 4929 w 4937"/>
              <a:gd name="T21" fmla="*/ 902 h 7624"/>
              <a:gd name="T22" fmla="*/ 4935 w 4937"/>
              <a:gd name="T23" fmla="*/ 892 h 7624"/>
              <a:gd name="T24" fmla="*/ 4937 w 4937"/>
              <a:gd name="T25" fmla="*/ 880 h 7624"/>
              <a:gd name="T26" fmla="*/ 4935 w 4937"/>
              <a:gd name="T27" fmla="*/ 868 h 7624"/>
              <a:gd name="T28" fmla="*/ 4929 w 4937"/>
              <a:gd name="T29" fmla="*/ 858 h 7624"/>
              <a:gd name="T30" fmla="*/ 4921 w 4937"/>
              <a:gd name="T31" fmla="*/ 846 h 7624"/>
              <a:gd name="T32" fmla="*/ 4907 w 4937"/>
              <a:gd name="T33" fmla="*/ 836 h 7624"/>
              <a:gd name="T34" fmla="*/ 4907 w 4937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37" h="7624">
                <a:moveTo>
                  <a:pt x="4907" y="836"/>
                </a:moveTo>
                <a:lnTo>
                  <a:pt x="4618" y="671"/>
                </a:lnTo>
                <a:lnTo>
                  <a:pt x="4618" y="0"/>
                </a:lnTo>
                <a:lnTo>
                  <a:pt x="0" y="0"/>
                </a:lnTo>
                <a:lnTo>
                  <a:pt x="0" y="7624"/>
                </a:lnTo>
                <a:lnTo>
                  <a:pt x="4618" y="7624"/>
                </a:lnTo>
                <a:lnTo>
                  <a:pt x="4618" y="1090"/>
                </a:lnTo>
                <a:lnTo>
                  <a:pt x="4907" y="924"/>
                </a:lnTo>
                <a:lnTo>
                  <a:pt x="4907" y="924"/>
                </a:lnTo>
                <a:lnTo>
                  <a:pt x="4921" y="914"/>
                </a:lnTo>
                <a:lnTo>
                  <a:pt x="4929" y="902"/>
                </a:lnTo>
                <a:lnTo>
                  <a:pt x="4935" y="892"/>
                </a:lnTo>
                <a:lnTo>
                  <a:pt x="4937" y="880"/>
                </a:lnTo>
                <a:lnTo>
                  <a:pt x="4935" y="868"/>
                </a:lnTo>
                <a:lnTo>
                  <a:pt x="4929" y="858"/>
                </a:lnTo>
                <a:lnTo>
                  <a:pt x="4921" y="846"/>
                </a:lnTo>
                <a:lnTo>
                  <a:pt x="4907" y="836"/>
                </a:lnTo>
                <a:lnTo>
                  <a:pt x="4907" y="83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99F54926-F177-4BED-848E-7E8EA898F3B9}"/>
              </a:ext>
            </a:extLst>
          </p:cNvPr>
          <p:cNvSpPr>
            <a:spLocks/>
          </p:cNvSpPr>
          <p:nvPr/>
        </p:nvSpPr>
        <p:spPr bwMode="auto">
          <a:xfrm>
            <a:off x="8661948" y="-2117"/>
            <a:ext cx="4680000" cy="12103100"/>
          </a:xfrm>
          <a:custGeom>
            <a:avLst/>
            <a:gdLst>
              <a:gd name="T0" fmla="*/ 4907 w 4937"/>
              <a:gd name="T1" fmla="*/ 836 h 7624"/>
              <a:gd name="T2" fmla="*/ 4618 w 4937"/>
              <a:gd name="T3" fmla="*/ 671 h 7624"/>
              <a:gd name="T4" fmla="*/ 4618 w 4937"/>
              <a:gd name="T5" fmla="*/ 0 h 7624"/>
              <a:gd name="T6" fmla="*/ 0 w 4937"/>
              <a:gd name="T7" fmla="*/ 0 h 7624"/>
              <a:gd name="T8" fmla="*/ 0 w 4937"/>
              <a:gd name="T9" fmla="*/ 7624 h 7624"/>
              <a:gd name="T10" fmla="*/ 4618 w 4937"/>
              <a:gd name="T11" fmla="*/ 7624 h 7624"/>
              <a:gd name="T12" fmla="*/ 4618 w 4937"/>
              <a:gd name="T13" fmla="*/ 1090 h 7624"/>
              <a:gd name="T14" fmla="*/ 4907 w 4937"/>
              <a:gd name="T15" fmla="*/ 924 h 7624"/>
              <a:gd name="T16" fmla="*/ 4907 w 4937"/>
              <a:gd name="T17" fmla="*/ 924 h 7624"/>
              <a:gd name="T18" fmla="*/ 4921 w 4937"/>
              <a:gd name="T19" fmla="*/ 914 h 7624"/>
              <a:gd name="T20" fmla="*/ 4929 w 4937"/>
              <a:gd name="T21" fmla="*/ 902 h 7624"/>
              <a:gd name="T22" fmla="*/ 4935 w 4937"/>
              <a:gd name="T23" fmla="*/ 892 h 7624"/>
              <a:gd name="T24" fmla="*/ 4937 w 4937"/>
              <a:gd name="T25" fmla="*/ 880 h 7624"/>
              <a:gd name="T26" fmla="*/ 4935 w 4937"/>
              <a:gd name="T27" fmla="*/ 868 h 7624"/>
              <a:gd name="T28" fmla="*/ 4929 w 4937"/>
              <a:gd name="T29" fmla="*/ 858 h 7624"/>
              <a:gd name="T30" fmla="*/ 4921 w 4937"/>
              <a:gd name="T31" fmla="*/ 846 h 7624"/>
              <a:gd name="T32" fmla="*/ 4907 w 4937"/>
              <a:gd name="T33" fmla="*/ 836 h 7624"/>
              <a:gd name="T34" fmla="*/ 4907 w 4937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37" h="7624">
                <a:moveTo>
                  <a:pt x="4907" y="836"/>
                </a:moveTo>
                <a:lnTo>
                  <a:pt x="4618" y="671"/>
                </a:lnTo>
                <a:lnTo>
                  <a:pt x="4618" y="0"/>
                </a:lnTo>
                <a:lnTo>
                  <a:pt x="0" y="0"/>
                </a:lnTo>
                <a:lnTo>
                  <a:pt x="0" y="7624"/>
                </a:lnTo>
                <a:lnTo>
                  <a:pt x="4618" y="7624"/>
                </a:lnTo>
                <a:lnTo>
                  <a:pt x="4618" y="1090"/>
                </a:lnTo>
                <a:lnTo>
                  <a:pt x="4907" y="924"/>
                </a:lnTo>
                <a:lnTo>
                  <a:pt x="4907" y="924"/>
                </a:lnTo>
                <a:lnTo>
                  <a:pt x="4921" y="914"/>
                </a:lnTo>
                <a:lnTo>
                  <a:pt x="4929" y="902"/>
                </a:lnTo>
                <a:lnTo>
                  <a:pt x="4935" y="892"/>
                </a:lnTo>
                <a:lnTo>
                  <a:pt x="4937" y="880"/>
                </a:lnTo>
                <a:lnTo>
                  <a:pt x="4935" y="868"/>
                </a:lnTo>
                <a:lnTo>
                  <a:pt x="4929" y="858"/>
                </a:lnTo>
                <a:lnTo>
                  <a:pt x="4921" y="846"/>
                </a:lnTo>
                <a:lnTo>
                  <a:pt x="4907" y="836"/>
                </a:lnTo>
                <a:lnTo>
                  <a:pt x="4907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99F54926-F177-4BED-848E-7E8EA898F3B9}"/>
              </a:ext>
            </a:extLst>
          </p:cNvPr>
          <p:cNvSpPr>
            <a:spLocks/>
          </p:cNvSpPr>
          <p:nvPr/>
        </p:nvSpPr>
        <p:spPr bwMode="auto">
          <a:xfrm>
            <a:off x="4337996" y="0"/>
            <a:ext cx="4680000" cy="12103100"/>
          </a:xfrm>
          <a:custGeom>
            <a:avLst/>
            <a:gdLst>
              <a:gd name="T0" fmla="*/ 4907 w 4937"/>
              <a:gd name="T1" fmla="*/ 836 h 7624"/>
              <a:gd name="T2" fmla="*/ 4618 w 4937"/>
              <a:gd name="T3" fmla="*/ 671 h 7624"/>
              <a:gd name="T4" fmla="*/ 4618 w 4937"/>
              <a:gd name="T5" fmla="*/ 0 h 7624"/>
              <a:gd name="T6" fmla="*/ 0 w 4937"/>
              <a:gd name="T7" fmla="*/ 0 h 7624"/>
              <a:gd name="T8" fmla="*/ 0 w 4937"/>
              <a:gd name="T9" fmla="*/ 7624 h 7624"/>
              <a:gd name="T10" fmla="*/ 4618 w 4937"/>
              <a:gd name="T11" fmla="*/ 7624 h 7624"/>
              <a:gd name="T12" fmla="*/ 4618 w 4937"/>
              <a:gd name="T13" fmla="*/ 1090 h 7624"/>
              <a:gd name="T14" fmla="*/ 4907 w 4937"/>
              <a:gd name="T15" fmla="*/ 924 h 7624"/>
              <a:gd name="T16" fmla="*/ 4907 w 4937"/>
              <a:gd name="T17" fmla="*/ 924 h 7624"/>
              <a:gd name="T18" fmla="*/ 4921 w 4937"/>
              <a:gd name="T19" fmla="*/ 914 h 7624"/>
              <a:gd name="T20" fmla="*/ 4929 w 4937"/>
              <a:gd name="T21" fmla="*/ 902 h 7624"/>
              <a:gd name="T22" fmla="*/ 4935 w 4937"/>
              <a:gd name="T23" fmla="*/ 892 h 7624"/>
              <a:gd name="T24" fmla="*/ 4937 w 4937"/>
              <a:gd name="T25" fmla="*/ 880 h 7624"/>
              <a:gd name="T26" fmla="*/ 4935 w 4937"/>
              <a:gd name="T27" fmla="*/ 868 h 7624"/>
              <a:gd name="T28" fmla="*/ 4929 w 4937"/>
              <a:gd name="T29" fmla="*/ 858 h 7624"/>
              <a:gd name="T30" fmla="*/ 4921 w 4937"/>
              <a:gd name="T31" fmla="*/ 846 h 7624"/>
              <a:gd name="T32" fmla="*/ 4907 w 4937"/>
              <a:gd name="T33" fmla="*/ 836 h 7624"/>
              <a:gd name="T34" fmla="*/ 4907 w 4937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37" h="7624">
                <a:moveTo>
                  <a:pt x="4907" y="836"/>
                </a:moveTo>
                <a:lnTo>
                  <a:pt x="4618" y="671"/>
                </a:lnTo>
                <a:lnTo>
                  <a:pt x="4618" y="0"/>
                </a:lnTo>
                <a:lnTo>
                  <a:pt x="0" y="0"/>
                </a:lnTo>
                <a:lnTo>
                  <a:pt x="0" y="7624"/>
                </a:lnTo>
                <a:lnTo>
                  <a:pt x="4618" y="7624"/>
                </a:lnTo>
                <a:lnTo>
                  <a:pt x="4618" y="1090"/>
                </a:lnTo>
                <a:lnTo>
                  <a:pt x="4907" y="924"/>
                </a:lnTo>
                <a:lnTo>
                  <a:pt x="4907" y="924"/>
                </a:lnTo>
                <a:lnTo>
                  <a:pt x="4921" y="914"/>
                </a:lnTo>
                <a:lnTo>
                  <a:pt x="4929" y="902"/>
                </a:lnTo>
                <a:lnTo>
                  <a:pt x="4935" y="892"/>
                </a:lnTo>
                <a:lnTo>
                  <a:pt x="4937" y="880"/>
                </a:lnTo>
                <a:lnTo>
                  <a:pt x="4935" y="868"/>
                </a:lnTo>
                <a:lnTo>
                  <a:pt x="4929" y="858"/>
                </a:lnTo>
                <a:lnTo>
                  <a:pt x="4921" y="846"/>
                </a:lnTo>
                <a:lnTo>
                  <a:pt x="4907" y="836"/>
                </a:lnTo>
                <a:lnTo>
                  <a:pt x="4907" y="836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99F54926-F177-4BED-848E-7E8EA898F3B9}"/>
              </a:ext>
            </a:extLst>
          </p:cNvPr>
          <p:cNvSpPr>
            <a:spLocks/>
          </p:cNvSpPr>
          <p:nvPr/>
        </p:nvSpPr>
        <p:spPr bwMode="auto">
          <a:xfrm>
            <a:off x="-30163" y="0"/>
            <a:ext cx="4680000" cy="12103100"/>
          </a:xfrm>
          <a:custGeom>
            <a:avLst/>
            <a:gdLst>
              <a:gd name="T0" fmla="*/ 4907 w 4937"/>
              <a:gd name="T1" fmla="*/ 836 h 7624"/>
              <a:gd name="T2" fmla="*/ 4618 w 4937"/>
              <a:gd name="T3" fmla="*/ 671 h 7624"/>
              <a:gd name="T4" fmla="*/ 4618 w 4937"/>
              <a:gd name="T5" fmla="*/ 0 h 7624"/>
              <a:gd name="T6" fmla="*/ 0 w 4937"/>
              <a:gd name="T7" fmla="*/ 0 h 7624"/>
              <a:gd name="T8" fmla="*/ 0 w 4937"/>
              <a:gd name="T9" fmla="*/ 7624 h 7624"/>
              <a:gd name="T10" fmla="*/ 4618 w 4937"/>
              <a:gd name="T11" fmla="*/ 7624 h 7624"/>
              <a:gd name="T12" fmla="*/ 4618 w 4937"/>
              <a:gd name="T13" fmla="*/ 1090 h 7624"/>
              <a:gd name="T14" fmla="*/ 4907 w 4937"/>
              <a:gd name="T15" fmla="*/ 924 h 7624"/>
              <a:gd name="T16" fmla="*/ 4907 w 4937"/>
              <a:gd name="T17" fmla="*/ 924 h 7624"/>
              <a:gd name="T18" fmla="*/ 4921 w 4937"/>
              <a:gd name="T19" fmla="*/ 914 h 7624"/>
              <a:gd name="T20" fmla="*/ 4929 w 4937"/>
              <a:gd name="T21" fmla="*/ 902 h 7624"/>
              <a:gd name="T22" fmla="*/ 4935 w 4937"/>
              <a:gd name="T23" fmla="*/ 892 h 7624"/>
              <a:gd name="T24" fmla="*/ 4937 w 4937"/>
              <a:gd name="T25" fmla="*/ 880 h 7624"/>
              <a:gd name="T26" fmla="*/ 4935 w 4937"/>
              <a:gd name="T27" fmla="*/ 868 h 7624"/>
              <a:gd name="T28" fmla="*/ 4929 w 4937"/>
              <a:gd name="T29" fmla="*/ 858 h 7624"/>
              <a:gd name="T30" fmla="*/ 4921 w 4937"/>
              <a:gd name="T31" fmla="*/ 846 h 7624"/>
              <a:gd name="T32" fmla="*/ 4907 w 4937"/>
              <a:gd name="T33" fmla="*/ 836 h 7624"/>
              <a:gd name="T34" fmla="*/ 4907 w 4937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37" h="7624">
                <a:moveTo>
                  <a:pt x="4907" y="836"/>
                </a:moveTo>
                <a:lnTo>
                  <a:pt x="4618" y="671"/>
                </a:lnTo>
                <a:lnTo>
                  <a:pt x="4618" y="0"/>
                </a:lnTo>
                <a:lnTo>
                  <a:pt x="0" y="0"/>
                </a:lnTo>
                <a:lnTo>
                  <a:pt x="0" y="7624"/>
                </a:lnTo>
                <a:lnTo>
                  <a:pt x="4618" y="7624"/>
                </a:lnTo>
                <a:lnTo>
                  <a:pt x="4618" y="1090"/>
                </a:lnTo>
                <a:lnTo>
                  <a:pt x="4907" y="924"/>
                </a:lnTo>
                <a:lnTo>
                  <a:pt x="4907" y="924"/>
                </a:lnTo>
                <a:lnTo>
                  <a:pt x="4921" y="914"/>
                </a:lnTo>
                <a:lnTo>
                  <a:pt x="4929" y="902"/>
                </a:lnTo>
                <a:lnTo>
                  <a:pt x="4935" y="892"/>
                </a:lnTo>
                <a:lnTo>
                  <a:pt x="4937" y="880"/>
                </a:lnTo>
                <a:lnTo>
                  <a:pt x="4935" y="868"/>
                </a:lnTo>
                <a:lnTo>
                  <a:pt x="4929" y="858"/>
                </a:lnTo>
                <a:lnTo>
                  <a:pt x="4921" y="846"/>
                </a:lnTo>
                <a:lnTo>
                  <a:pt x="4907" y="836"/>
                </a:lnTo>
                <a:lnTo>
                  <a:pt x="4907" y="83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084B9126-CE77-4CF6-A638-72B00DD6CFDD}"/>
              </a:ext>
            </a:extLst>
          </p:cNvPr>
          <p:cNvSpPr>
            <a:spLocks/>
          </p:cNvSpPr>
          <p:nvPr/>
        </p:nvSpPr>
        <p:spPr bwMode="auto">
          <a:xfrm>
            <a:off x="437465" y="7612989"/>
            <a:ext cx="3521074" cy="45719"/>
          </a:xfrm>
          <a:custGeom>
            <a:avLst/>
            <a:gdLst>
              <a:gd name="T0" fmla="*/ 3792 w 3800"/>
              <a:gd name="T1" fmla="*/ 20 h 20"/>
              <a:gd name="T2" fmla="*/ 10 w 3800"/>
              <a:gd name="T3" fmla="*/ 20 h 20"/>
              <a:gd name="T4" fmla="*/ 10 w 3800"/>
              <a:gd name="T5" fmla="*/ 20 h 20"/>
              <a:gd name="T6" fmla="*/ 6 w 3800"/>
              <a:gd name="T7" fmla="*/ 20 h 20"/>
              <a:gd name="T8" fmla="*/ 2 w 3800"/>
              <a:gd name="T9" fmla="*/ 16 h 20"/>
              <a:gd name="T10" fmla="*/ 0 w 3800"/>
              <a:gd name="T11" fmla="*/ 14 h 20"/>
              <a:gd name="T12" fmla="*/ 0 w 3800"/>
              <a:gd name="T13" fmla="*/ 10 h 20"/>
              <a:gd name="T14" fmla="*/ 0 w 3800"/>
              <a:gd name="T15" fmla="*/ 10 h 20"/>
              <a:gd name="T16" fmla="*/ 0 w 3800"/>
              <a:gd name="T17" fmla="*/ 6 h 20"/>
              <a:gd name="T18" fmla="*/ 2 w 3800"/>
              <a:gd name="T19" fmla="*/ 4 h 20"/>
              <a:gd name="T20" fmla="*/ 6 w 3800"/>
              <a:gd name="T21" fmla="*/ 2 h 20"/>
              <a:gd name="T22" fmla="*/ 10 w 3800"/>
              <a:gd name="T23" fmla="*/ 0 h 20"/>
              <a:gd name="T24" fmla="*/ 3792 w 3800"/>
              <a:gd name="T25" fmla="*/ 0 h 20"/>
              <a:gd name="T26" fmla="*/ 3792 w 3800"/>
              <a:gd name="T27" fmla="*/ 0 h 20"/>
              <a:gd name="T28" fmla="*/ 3796 w 3800"/>
              <a:gd name="T29" fmla="*/ 2 h 20"/>
              <a:gd name="T30" fmla="*/ 3798 w 3800"/>
              <a:gd name="T31" fmla="*/ 4 h 20"/>
              <a:gd name="T32" fmla="*/ 3800 w 3800"/>
              <a:gd name="T33" fmla="*/ 6 h 20"/>
              <a:gd name="T34" fmla="*/ 3800 w 3800"/>
              <a:gd name="T35" fmla="*/ 10 h 20"/>
              <a:gd name="T36" fmla="*/ 3800 w 3800"/>
              <a:gd name="T37" fmla="*/ 10 h 20"/>
              <a:gd name="T38" fmla="*/ 3800 w 3800"/>
              <a:gd name="T39" fmla="*/ 14 h 20"/>
              <a:gd name="T40" fmla="*/ 3798 w 3800"/>
              <a:gd name="T41" fmla="*/ 16 h 20"/>
              <a:gd name="T42" fmla="*/ 3796 w 3800"/>
              <a:gd name="T43" fmla="*/ 20 h 20"/>
              <a:gd name="T44" fmla="*/ 3792 w 3800"/>
              <a:gd name="T45" fmla="*/ 20 h 20"/>
              <a:gd name="T46" fmla="*/ 3792 w 3800"/>
              <a:gd name="T4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0" h="20">
                <a:moveTo>
                  <a:pt x="3792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2" y="16"/>
                </a:lnTo>
                <a:lnTo>
                  <a:pt x="0" y="14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6" y="2"/>
                </a:lnTo>
                <a:lnTo>
                  <a:pt x="10" y="0"/>
                </a:lnTo>
                <a:lnTo>
                  <a:pt x="3792" y="0"/>
                </a:lnTo>
                <a:lnTo>
                  <a:pt x="3792" y="0"/>
                </a:lnTo>
                <a:lnTo>
                  <a:pt x="3796" y="2"/>
                </a:lnTo>
                <a:lnTo>
                  <a:pt x="3798" y="4"/>
                </a:lnTo>
                <a:lnTo>
                  <a:pt x="3800" y="6"/>
                </a:lnTo>
                <a:lnTo>
                  <a:pt x="3800" y="10"/>
                </a:lnTo>
                <a:lnTo>
                  <a:pt x="3800" y="10"/>
                </a:lnTo>
                <a:lnTo>
                  <a:pt x="3800" y="14"/>
                </a:lnTo>
                <a:lnTo>
                  <a:pt x="3798" y="16"/>
                </a:lnTo>
                <a:lnTo>
                  <a:pt x="3796" y="20"/>
                </a:lnTo>
                <a:lnTo>
                  <a:pt x="3792" y="20"/>
                </a:lnTo>
                <a:lnTo>
                  <a:pt x="3792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A03C89BB-E809-4827-8736-4592D272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465" y="3860801"/>
            <a:ext cx="125034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A7D473E1-EB64-4823-A078-C61CCC1F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465" y="5289551"/>
            <a:ext cx="352107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</a:t>
            </a:r>
            <a:endParaRPr lang="en-US" altLang="ko-KR" sz="5600" b="1" dirty="0" smtClean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3" name="Freeform 10">
            <a:extLst>
              <a:ext uri="{FF2B5EF4-FFF2-40B4-BE49-F238E27FC236}">
                <a16:creationId xmlns:a16="http://schemas.microsoft.com/office/drawing/2014/main" id="{084B9126-CE77-4CF6-A638-72B00DD6CFDD}"/>
              </a:ext>
            </a:extLst>
          </p:cNvPr>
          <p:cNvSpPr>
            <a:spLocks/>
          </p:cNvSpPr>
          <p:nvPr/>
        </p:nvSpPr>
        <p:spPr bwMode="auto">
          <a:xfrm>
            <a:off x="4699050" y="7612989"/>
            <a:ext cx="3521074" cy="45719"/>
          </a:xfrm>
          <a:custGeom>
            <a:avLst/>
            <a:gdLst>
              <a:gd name="T0" fmla="*/ 3792 w 3800"/>
              <a:gd name="T1" fmla="*/ 20 h 20"/>
              <a:gd name="T2" fmla="*/ 10 w 3800"/>
              <a:gd name="T3" fmla="*/ 20 h 20"/>
              <a:gd name="T4" fmla="*/ 10 w 3800"/>
              <a:gd name="T5" fmla="*/ 20 h 20"/>
              <a:gd name="T6" fmla="*/ 6 w 3800"/>
              <a:gd name="T7" fmla="*/ 20 h 20"/>
              <a:gd name="T8" fmla="*/ 2 w 3800"/>
              <a:gd name="T9" fmla="*/ 16 h 20"/>
              <a:gd name="T10" fmla="*/ 0 w 3800"/>
              <a:gd name="T11" fmla="*/ 14 h 20"/>
              <a:gd name="T12" fmla="*/ 0 w 3800"/>
              <a:gd name="T13" fmla="*/ 10 h 20"/>
              <a:gd name="T14" fmla="*/ 0 w 3800"/>
              <a:gd name="T15" fmla="*/ 10 h 20"/>
              <a:gd name="T16" fmla="*/ 0 w 3800"/>
              <a:gd name="T17" fmla="*/ 6 h 20"/>
              <a:gd name="T18" fmla="*/ 2 w 3800"/>
              <a:gd name="T19" fmla="*/ 4 h 20"/>
              <a:gd name="T20" fmla="*/ 6 w 3800"/>
              <a:gd name="T21" fmla="*/ 2 h 20"/>
              <a:gd name="T22" fmla="*/ 10 w 3800"/>
              <a:gd name="T23" fmla="*/ 0 h 20"/>
              <a:gd name="T24" fmla="*/ 3792 w 3800"/>
              <a:gd name="T25" fmla="*/ 0 h 20"/>
              <a:gd name="T26" fmla="*/ 3792 w 3800"/>
              <a:gd name="T27" fmla="*/ 0 h 20"/>
              <a:gd name="T28" fmla="*/ 3796 w 3800"/>
              <a:gd name="T29" fmla="*/ 2 h 20"/>
              <a:gd name="T30" fmla="*/ 3798 w 3800"/>
              <a:gd name="T31" fmla="*/ 4 h 20"/>
              <a:gd name="T32" fmla="*/ 3800 w 3800"/>
              <a:gd name="T33" fmla="*/ 6 h 20"/>
              <a:gd name="T34" fmla="*/ 3800 w 3800"/>
              <a:gd name="T35" fmla="*/ 10 h 20"/>
              <a:gd name="T36" fmla="*/ 3800 w 3800"/>
              <a:gd name="T37" fmla="*/ 10 h 20"/>
              <a:gd name="T38" fmla="*/ 3800 w 3800"/>
              <a:gd name="T39" fmla="*/ 14 h 20"/>
              <a:gd name="T40" fmla="*/ 3798 w 3800"/>
              <a:gd name="T41" fmla="*/ 16 h 20"/>
              <a:gd name="T42" fmla="*/ 3796 w 3800"/>
              <a:gd name="T43" fmla="*/ 20 h 20"/>
              <a:gd name="T44" fmla="*/ 3792 w 3800"/>
              <a:gd name="T45" fmla="*/ 20 h 20"/>
              <a:gd name="T46" fmla="*/ 3792 w 3800"/>
              <a:gd name="T4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0" h="20">
                <a:moveTo>
                  <a:pt x="3792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2" y="16"/>
                </a:lnTo>
                <a:lnTo>
                  <a:pt x="0" y="14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6" y="2"/>
                </a:lnTo>
                <a:lnTo>
                  <a:pt x="10" y="0"/>
                </a:lnTo>
                <a:lnTo>
                  <a:pt x="3792" y="0"/>
                </a:lnTo>
                <a:lnTo>
                  <a:pt x="3792" y="0"/>
                </a:lnTo>
                <a:lnTo>
                  <a:pt x="3796" y="2"/>
                </a:lnTo>
                <a:lnTo>
                  <a:pt x="3798" y="4"/>
                </a:lnTo>
                <a:lnTo>
                  <a:pt x="3800" y="6"/>
                </a:lnTo>
                <a:lnTo>
                  <a:pt x="3800" y="10"/>
                </a:lnTo>
                <a:lnTo>
                  <a:pt x="3800" y="10"/>
                </a:lnTo>
                <a:lnTo>
                  <a:pt x="3800" y="14"/>
                </a:lnTo>
                <a:lnTo>
                  <a:pt x="3798" y="16"/>
                </a:lnTo>
                <a:lnTo>
                  <a:pt x="3796" y="20"/>
                </a:lnTo>
                <a:lnTo>
                  <a:pt x="3792" y="20"/>
                </a:lnTo>
                <a:lnTo>
                  <a:pt x="3792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4" name="Rectangle 14">
            <a:extLst>
              <a:ext uri="{FF2B5EF4-FFF2-40B4-BE49-F238E27FC236}">
                <a16:creationId xmlns:a16="http://schemas.microsoft.com/office/drawing/2014/main" id="{A03C89BB-E809-4827-8736-4592D272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50" y="3860801"/>
            <a:ext cx="125034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5" name="Rectangle 15">
            <a:extLst>
              <a:ext uri="{FF2B5EF4-FFF2-40B4-BE49-F238E27FC236}">
                <a16:creationId xmlns:a16="http://schemas.microsoft.com/office/drawing/2014/main" id="{A7D473E1-EB64-4823-A078-C61CCC1F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50" y="5289551"/>
            <a:ext cx="352107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팀 구성 역할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6" name="Freeform 10">
            <a:extLst>
              <a:ext uri="{FF2B5EF4-FFF2-40B4-BE49-F238E27FC236}">
                <a16:creationId xmlns:a16="http://schemas.microsoft.com/office/drawing/2014/main" id="{084B9126-CE77-4CF6-A638-72B00DD6CFDD}"/>
              </a:ext>
            </a:extLst>
          </p:cNvPr>
          <p:cNvSpPr>
            <a:spLocks/>
          </p:cNvSpPr>
          <p:nvPr/>
        </p:nvSpPr>
        <p:spPr bwMode="auto">
          <a:xfrm>
            <a:off x="9017996" y="7612989"/>
            <a:ext cx="3521074" cy="45719"/>
          </a:xfrm>
          <a:custGeom>
            <a:avLst/>
            <a:gdLst>
              <a:gd name="T0" fmla="*/ 3792 w 3800"/>
              <a:gd name="T1" fmla="*/ 20 h 20"/>
              <a:gd name="T2" fmla="*/ 10 w 3800"/>
              <a:gd name="T3" fmla="*/ 20 h 20"/>
              <a:gd name="T4" fmla="*/ 10 w 3800"/>
              <a:gd name="T5" fmla="*/ 20 h 20"/>
              <a:gd name="T6" fmla="*/ 6 w 3800"/>
              <a:gd name="T7" fmla="*/ 20 h 20"/>
              <a:gd name="T8" fmla="*/ 2 w 3800"/>
              <a:gd name="T9" fmla="*/ 16 h 20"/>
              <a:gd name="T10" fmla="*/ 0 w 3800"/>
              <a:gd name="T11" fmla="*/ 14 h 20"/>
              <a:gd name="T12" fmla="*/ 0 w 3800"/>
              <a:gd name="T13" fmla="*/ 10 h 20"/>
              <a:gd name="T14" fmla="*/ 0 w 3800"/>
              <a:gd name="T15" fmla="*/ 10 h 20"/>
              <a:gd name="T16" fmla="*/ 0 w 3800"/>
              <a:gd name="T17" fmla="*/ 6 h 20"/>
              <a:gd name="T18" fmla="*/ 2 w 3800"/>
              <a:gd name="T19" fmla="*/ 4 h 20"/>
              <a:gd name="T20" fmla="*/ 6 w 3800"/>
              <a:gd name="T21" fmla="*/ 2 h 20"/>
              <a:gd name="T22" fmla="*/ 10 w 3800"/>
              <a:gd name="T23" fmla="*/ 0 h 20"/>
              <a:gd name="T24" fmla="*/ 3792 w 3800"/>
              <a:gd name="T25" fmla="*/ 0 h 20"/>
              <a:gd name="T26" fmla="*/ 3792 w 3800"/>
              <a:gd name="T27" fmla="*/ 0 h 20"/>
              <a:gd name="T28" fmla="*/ 3796 w 3800"/>
              <a:gd name="T29" fmla="*/ 2 h 20"/>
              <a:gd name="T30" fmla="*/ 3798 w 3800"/>
              <a:gd name="T31" fmla="*/ 4 h 20"/>
              <a:gd name="T32" fmla="*/ 3800 w 3800"/>
              <a:gd name="T33" fmla="*/ 6 h 20"/>
              <a:gd name="T34" fmla="*/ 3800 w 3800"/>
              <a:gd name="T35" fmla="*/ 10 h 20"/>
              <a:gd name="T36" fmla="*/ 3800 w 3800"/>
              <a:gd name="T37" fmla="*/ 10 h 20"/>
              <a:gd name="T38" fmla="*/ 3800 w 3800"/>
              <a:gd name="T39" fmla="*/ 14 h 20"/>
              <a:gd name="T40" fmla="*/ 3798 w 3800"/>
              <a:gd name="T41" fmla="*/ 16 h 20"/>
              <a:gd name="T42" fmla="*/ 3796 w 3800"/>
              <a:gd name="T43" fmla="*/ 20 h 20"/>
              <a:gd name="T44" fmla="*/ 3792 w 3800"/>
              <a:gd name="T45" fmla="*/ 20 h 20"/>
              <a:gd name="T46" fmla="*/ 3792 w 3800"/>
              <a:gd name="T4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0" h="20">
                <a:moveTo>
                  <a:pt x="3792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2" y="16"/>
                </a:lnTo>
                <a:lnTo>
                  <a:pt x="0" y="14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6" y="2"/>
                </a:lnTo>
                <a:lnTo>
                  <a:pt x="10" y="0"/>
                </a:lnTo>
                <a:lnTo>
                  <a:pt x="3792" y="0"/>
                </a:lnTo>
                <a:lnTo>
                  <a:pt x="3792" y="0"/>
                </a:lnTo>
                <a:lnTo>
                  <a:pt x="3796" y="2"/>
                </a:lnTo>
                <a:lnTo>
                  <a:pt x="3798" y="4"/>
                </a:lnTo>
                <a:lnTo>
                  <a:pt x="3800" y="6"/>
                </a:lnTo>
                <a:lnTo>
                  <a:pt x="3800" y="10"/>
                </a:lnTo>
                <a:lnTo>
                  <a:pt x="3800" y="10"/>
                </a:lnTo>
                <a:lnTo>
                  <a:pt x="3800" y="14"/>
                </a:lnTo>
                <a:lnTo>
                  <a:pt x="3798" y="16"/>
                </a:lnTo>
                <a:lnTo>
                  <a:pt x="3796" y="20"/>
                </a:lnTo>
                <a:lnTo>
                  <a:pt x="3792" y="20"/>
                </a:lnTo>
                <a:lnTo>
                  <a:pt x="3792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7" name="Rectangle 14">
            <a:extLst>
              <a:ext uri="{FF2B5EF4-FFF2-40B4-BE49-F238E27FC236}">
                <a16:creationId xmlns:a16="http://schemas.microsoft.com/office/drawing/2014/main" id="{A03C89BB-E809-4827-8736-4592D272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996" y="3860801"/>
            <a:ext cx="125034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8" name="Rectangle 15">
            <a:extLst>
              <a:ext uri="{FF2B5EF4-FFF2-40B4-BE49-F238E27FC236}">
                <a16:creationId xmlns:a16="http://schemas.microsoft.com/office/drawing/2014/main" id="{A7D473E1-EB64-4823-A078-C61CCC1F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996" y="5289551"/>
            <a:ext cx="352107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</a:t>
            </a:r>
            <a:endParaRPr lang="en-US" altLang="ko-KR" sz="5600" b="1" dirty="0" smtClean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endParaRPr kumimoji="0" lang="en-US" altLang="ko-KR" sz="56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9" name="Freeform 10">
            <a:extLst>
              <a:ext uri="{FF2B5EF4-FFF2-40B4-BE49-F238E27FC236}">
                <a16:creationId xmlns:a16="http://schemas.microsoft.com/office/drawing/2014/main" id="{084B9126-CE77-4CF6-A638-72B00DD6CFDD}"/>
              </a:ext>
            </a:extLst>
          </p:cNvPr>
          <p:cNvSpPr>
            <a:spLocks/>
          </p:cNvSpPr>
          <p:nvPr/>
        </p:nvSpPr>
        <p:spPr bwMode="auto">
          <a:xfrm>
            <a:off x="13391161" y="7612989"/>
            <a:ext cx="3521074" cy="45719"/>
          </a:xfrm>
          <a:custGeom>
            <a:avLst/>
            <a:gdLst>
              <a:gd name="T0" fmla="*/ 3792 w 3800"/>
              <a:gd name="T1" fmla="*/ 20 h 20"/>
              <a:gd name="T2" fmla="*/ 10 w 3800"/>
              <a:gd name="T3" fmla="*/ 20 h 20"/>
              <a:gd name="T4" fmla="*/ 10 w 3800"/>
              <a:gd name="T5" fmla="*/ 20 h 20"/>
              <a:gd name="T6" fmla="*/ 6 w 3800"/>
              <a:gd name="T7" fmla="*/ 20 h 20"/>
              <a:gd name="T8" fmla="*/ 2 w 3800"/>
              <a:gd name="T9" fmla="*/ 16 h 20"/>
              <a:gd name="T10" fmla="*/ 0 w 3800"/>
              <a:gd name="T11" fmla="*/ 14 h 20"/>
              <a:gd name="T12" fmla="*/ 0 w 3800"/>
              <a:gd name="T13" fmla="*/ 10 h 20"/>
              <a:gd name="T14" fmla="*/ 0 w 3800"/>
              <a:gd name="T15" fmla="*/ 10 h 20"/>
              <a:gd name="T16" fmla="*/ 0 w 3800"/>
              <a:gd name="T17" fmla="*/ 6 h 20"/>
              <a:gd name="T18" fmla="*/ 2 w 3800"/>
              <a:gd name="T19" fmla="*/ 4 h 20"/>
              <a:gd name="T20" fmla="*/ 6 w 3800"/>
              <a:gd name="T21" fmla="*/ 2 h 20"/>
              <a:gd name="T22" fmla="*/ 10 w 3800"/>
              <a:gd name="T23" fmla="*/ 0 h 20"/>
              <a:gd name="T24" fmla="*/ 3792 w 3800"/>
              <a:gd name="T25" fmla="*/ 0 h 20"/>
              <a:gd name="T26" fmla="*/ 3792 w 3800"/>
              <a:gd name="T27" fmla="*/ 0 h 20"/>
              <a:gd name="T28" fmla="*/ 3796 w 3800"/>
              <a:gd name="T29" fmla="*/ 2 h 20"/>
              <a:gd name="T30" fmla="*/ 3798 w 3800"/>
              <a:gd name="T31" fmla="*/ 4 h 20"/>
              <a:gd name="T32" fmla="*/ 3800 w 3800"/>
              <a:gd name="T33" fmla="*/ 6 h 20"/>
              <a:gd name="T34" fmla="*/ 3800 w 3800"/>
              <a:gd name="T35" fmla="*/ 10 h 20"/>
              <a:gd name="T36" fmla="*/ 3800 w 3800"/>
              <a:gd name="T37" fmla="*/ 10 h 20"/>
              <a:gd name="T38" fmla="*/ 3800 w 3800"/>
              <a:gd name="T39" fmla="*/ 14 h 20"/>
              <a:gd name="T40" fmla="*/ 3798 w 3800"/>
              <a:gd name="T41" fmla="*/ 16 h 20"/>
              <a:gd name="T42" fmla="*/ 3796 w 3800"/>
              <a:gd name="T43" fmla="*/ 20 h 20"/>
              <a:gd name="T44" fmla="*/ 3792 w 3800"/>
              <a:gd name="T45" fmla="*/ 20 h 20"/>
              <a:gd name="T46" fmla="*/ 3792 w 3800"/>
              <a:gd name="T4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0" h="20">
                <a:moveTo>
                  <a:pt x="3792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2" y="16"/>
                </a:lnTo>
                <a:lnTo>
                  <a:pt x="0" y="14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6" y="2"/>
                </a:lnTo>
                <a:lnTo>
                  <a:pt x="10" y="0"/>
                </a:lnTo>
                <a:lnTo>
                  <a:pt x="3792" y="0"/>
                </a:lnTo>
                <a:lnTo>
                  <a:pt x="3792" y="0"/>
                </a:lnTo>
                <a:lnTo>
                  <a:pt x="3796" y="2"/>
                </a:lnTo>
                <a:lnTo>
                  <a:pt x="3798" y="4"/>
                </a:lnTo>
                <a:lnTo>
                  <a:pt x="3800" y="6"/>
                </a:lnTo>
                <a:lnTo>
                  <a:pt x="3800" y="10"/>
                </a:lnTo>
                <a:lnTo>
                  <a:pt x="3800" y="10"/>
                </a:lnTo>
                <a:lnTo>
                  <a:pt x="3800" y="14"/>
                </a:lnTo>
                <a:lnTo>
                  <a:pt x="3798" y="16"/>
                </a:lnTo>
                <a:lnTo>
                  <a:pt x="3796" y="20"/>
                </a:lnTo>
                <a:lnTo>
                  <a:pt x="3792" y="20"/>
                </a:lnTo>
                <a:lnTo>
                  <a:pt x="3792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0" name="Rectangle 14">
            <a:extLst>
              <a:ext uri="{FF2B5EF4-FFF2-40B4-BE49-F238E27FC236}">
                <a16:creationId xmlns:a16="http://schemas.microsoft.com/office/drawing/2014/main" id="{A03C89BB-E809-4827-8736-4592D272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1161" y="3860801"/>
            <a:ext cx="125034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1" name="Rectangle 15">
            <a:extLst>
              <a:ext uri="{FF2B5EF4-FFF2-40B4-BE49-F238E27FC236}">
                <a16:creationId xmlns:a16="http://schemas.microsoft.com/office/drawing/2014/main" id="{A7D473E1-EB64-4823-A078-C61CCC1F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1161" y="5289551"/>
            <a:ext cx="352107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</a:t>
            </a:r>
            <a:endParaRPr lang="en-US" altLang="ko-KR" sz="5600" b="1" dirty="0" smtClean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수행결과</a:t>
            </a:r>
            <a:endParaRPr kumimoji="0" lang="en-US" altLang="ko-KR" sz="56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2" name="Freeform 10">
            <a:extLst>
              <a:ext uri="{FF2B5EF4-FFF2-40B4-BE49-F238E27FC236}">
                <a16:creationId xmlns:a16="http://schemas.microsoft.com/office/drawing/2014/main" id="{084B9126-CE77-4CF6-A638-72B00DD6CFDD}"/>
              </a:ext>
            </a:extLst>
          </p:cNvPr>
          <p:cNvSpPr>
            <a:spLocks/>
          </p:cNvSpPr>
          <p:nvPr/>
        </p:nvSpPr>
        <p:spPr bwMode="auto">
          <a:xfrm>
            <a:off x="17660894" y="7612989"/>
            <a:ext cx="3521074" cy="45719"/>
          </a:xfrm>
          <a:custGeom>
            <a:avLst/>
            <a:gdLst>
              <a:gd name="T0" fmla="*/ 3792 w 3800"/>
              <a:gd name="T1" fmla="*/ 20 h 20"/>
              <a:gd name="T2" fmla="*/ 10 w 3800"/>
              <a:gd name="T3" fmla="*/ 20 h 20"/>
              <a:gd name="T4" fmla="*/ 10 w 3800"/>
              <a:gd name="T5" fmla="*/ 20 h 20"/>
              <a:gd name="T6" fmla="*/ 6 w 3800"/>
              <a:gd name="T7" fmla="*/ 20 h 20"/>
              <a:gd name="T8" fmla="*/ 2 w 3800"/>
              <a:gd name="T9" fmla="*/ 16 h 20"/>
              <a:gd name="T10" fmla="*/ 0 w 3800"/>
              <a:gd name="T11" fmla="*/ 14 h 20"/>
              <a:gd name="T12" fmla="*/ 0 w 3800"/>
              <a:gd name="T13" fmla="*/ 10 h 20"/>
              <a:gd name="T14" fmla="*/ 0 w 3800"/>
              <a:gd name="T15" fmla="*/ 10 h 20"/>
              <a:gd name="T16" fmla="*/ 0 w 3800"/>
              <a:gd name="T17" fmla="*/ 6 h 20"/>
              <a:gd name="T18" fmla="*/ 2 w 3800"/>
              <a:gd name="T19" fmla="*/ 4 h 20"/>
              <a:gd name="T20" fmla="*/ 6 w 3800"/>
              <a:gd name="T21" fmla="*/ 2 h 20"/>
              <a:gd name="T22" fmla="*/ 10 w 3800"/>
              <a:gd name="T23" fmla="*/ 0 h 20"/>
              <a:gd name="T24" fmla="*/ 3792 w 3800"/>
              <a:gd name="T25" fmla="*/ 0 h 20"/>
              <a:gd name="T26" fmla="*/ 3792 w 3800"/>
              <a:gd name="T27" fmla="*/ 0 h 20"/>
              <a:gd name="T28" fmla="*/ 3796 w 3800"/>
              <a:gd name="T29" fmla="*/ 2 h 20"/>
              <a:gd name="T30" fmla="*/ 3798 w 3800"/>
              <a:gd name="T31" fmla="*/ 4 h 20"/>
              <a:gd name="T32" fmla="*/ 3800 w 3800"/>
              <a:gd name="T33" fmla="*/ 6 h 20"/>
              <a:gd name="T34" fmla="*/ 3800 w 3800"/>
              <a:gd name="T35" fmla="*/ 10 h 20"/>
              <a:gd name="T36" fmla="*/ 3800 w 3800"/>
              <a:gd name="T37" fmla="*/ 10 h 20"/>
              <a:gd name="T38" fmla="*/ 3800 w 3800"/>
              <a:gd name="T39" fmla="*/ 14 h 20"/>
              <a:gd name="T40" fmla="*/ 3798 w 3800"/>
              <a:gd name="T41" fmla="*/ 16 h 20"/>
              <a:gd name="T42" fmla="*/ 3796 w 3800"/>
              <a:gd name="T43" fmla="*/ 20 h 20"/>
              <a:gd name="T44" fmla="*/ 3792 w 3800"/>
              <a:gd name="T45" fmla="*/ 20 h 20"/>
              <a:gd name="T46" fmla="*/ 3792 w 3800"/>
              <a:gd name="T4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0" h="20">
                <a:moveTo>
                  <a:pt x="3792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2" y="16"/>
                </a:lnTo>
                <a:lnTo>
                  <a:pt x="0" y="14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6" y="2"/>
                </a:lnTo>
                <a:lnTo>
                  <a:pt x="10" y="0"/>
                </a:lnTo>
                <a:lnTo>
                  <a:pt x="3792" y="0"/>
                </a:lnTo>
                <a:lnTo>
                  <a:pt x="3792" y="0"/>
                </a:lnTo>
                <a:lnTo>
                  <a:pt x="3796" y="2"/>
                </a:lnTo>
                <a:lnTo>
                  <a:pt x="3798" y="4"/>
                </a:lnTo>
                <a:lnTo>
                  <a:pt x="3800" y="6"/>
                </a:lnTo>
                <a:lnTo>
                  <a:pt x="3800" y="10"/>
                </a:lnTo>
                <a:lnTo>
                  <a:pt x="3800" y="10"/>
                </a:lnTo>
                <a:lnTo>
                  <a:pt x="3800" y="14"/>
                </a:lnTo>
                <a:lnTo>
                  <a:pt x="3798" y="16"/>
                </a:lnTo>
                <a:lnTo>
                  <a:pt x="3796" y="20"/>
                </a:lnTo>
                <a:lnTo>
                  <a:pt x="3792" y="20"/>
                </a:lnTo>
                <a:lnTo>
                  <a:pt x="3792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3" name="Rectangle 14">
            <a:extLst>
              <a:ext uri="{FF2B5EF4-FFF2-40B4-BE49-F238E27FC236}">
                <a16:creationId xmlns:a16="http://schemas.microsoft.com/office/drawing/2014/main" id="{A03C89BB-E809-4827-8736-4592D272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0894" y="3860801"/>
            <a:ext cx="125034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4" name="Rectangle 15">
            <a:extLst>
              <a:ext uri="{FF2B5EF4-FFF2-40B4-BE49-F238E27FC236}">
                <a16:creationId xmlns:a16="http://schemas.microsoft.com/office/drawing/2014/main" id="{A7D473E1-EB64-4823-A078-C61CCC1F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0894" y="5289551"/>
            <a:ext cx="352107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자체</a:t>
            </a:r>
            <a:endParaRPr lang="en-US" altLang="ko-KR" sz="5600" b="1" dirty="0" smtClean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평가 </a:t>
            </a: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의견</a:t>
            </a:r>
            <a:endParaRPr lang="en-US" altLang="ko-KR" sz="5600" b="1" dirty="0" smtClean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1/41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72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19/41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SW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설계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[16/21]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17" y="3224377"/>
            <a:ext cx="7142860" cy="3746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637" y="2553270"/>
            <a:ext cx="10110652" cy="57440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97281" y="8731751"/>
            <a:ext cx="5816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추상클래스와 </a:t>
            </a:r>
            <a:r>
              <a:rPr lang="ko-KR" altLang="en-US" sz="2800" dirty="0" err="1" smtClean="0"/>
              <a:t>싱글톤을</a:t>
            </a:r>
            <a:r>
              <a:rPr lang="ko-KR" altLang="en-US" sz="2800" dirty="0" smtClean="0"/>
              <a:t> 통한 </a:t>
            </a:r>
            <a:r>
              <a:rPr lang="ko-KR" altLang="en-US" sz="2800" dirty="0" err="1" smtClean="0"/>
              <a:t>간결화</a:t>
            </a:r>
            <a:endParaRPr lang="en-US" altLang="ko-KR" sz="28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9847" y="6342461"/>
            <a:ext cx="5483070" cy="37227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000128" y="7118350"/>
            <a:ext cx="5816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동일한 </a:t>
            </a:r>
            <a:r>
              <a:rPr lang="ko-KR" altLang="en-US" sz="2800" dirty="0" err="1" smtClean="0"/>
              <a:t>메소드를</a:t>
            </a:r>
            <a:r>
              <a:rPr lang="ko-KR" altLang="en-US" sz="2800" dirty="0" smtClean="0"/>
              <a:t> 적용하기 </a:t>
            </a:r>
            <a:r>
              <a:rPr lang="ko-KR" altLang="en-US" sz="2800" dirty="0" err="1" smtClean="0"/>
              <a:t>용이해짐</a:t>
            </a:r>
            <a:endParaRPr lang="en-US" altLang="ko-KR" sz="28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6394914" y="10221080"/>
            <a:ext cx="3220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통일된 </a:t>
            </a:r>
            <a:r>
              <a:rPr lang="ko-KR" altLang="en-US" sz="2800" dirty="0" err="1" smtClean="0"/>
              <a:t>메소드</a:t>
            </a:r>
            <a:r>
              <a:rPr lang="ko-KR" altLang="en-US" sz="2800" dirty="0" smtClean="0"/>
              <a:t> 호출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2899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418042" y="5629360"/>
            <a:ext cx="6625199" cy="53117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20/41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SW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설계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[17/21]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28666"/>
          <a:stretch/>
        </p:blipFill>
        <p:spPr>
          <a:xfrm>
            <a:off x="388949" y="1905866"/>
            <a:ext cx="10210800" cy="36356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96" y="5325996"/>
            <a:ext cx="3808202" cy="27774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01" y="8103406"/>
            <a:ext cx="3859897" cy="4694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9469" y="2505951"/>
            <a:ext cx="4360863" cy="85659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8669" y="11034314"/>
            <a:ext cx="2486820" cy="3024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72193" t="10209" r="4602" b="50878"/>
          <a:stretch/>
        </p:blipFill>
        <p:spPr>
          <a:xfrm>
            <a:off x="10631499" y="2243830"/>
            <a:ext cx="3300776" cy="14058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024" y="8478744"/>
            <a:ext cx="6240463" cy="14696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8437" y="6028770"/>
            <a:ext cx="5933392" cy="23801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884817" y="6176262"/>
            <a:ext cx="446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err="1" smtClean="0"/>
              <a:t>열거형이나</a:t>
            </a:r>
            <a:r>
              <a:rPr lang="ko-KR" altLang="en-US" sz="2800" dirty="0" smtClean="0"/>
              <a:t> 상수 적용 예시</a:t>
            </a:r>
            <a:endParaRPr lang="en-US" altLang="ko-KR" sz="28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66542" y="3719534"/>
            <a:ext cx="5520840" cy="25053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00842" y="8680623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전체 구조</a:t>
            </a:r>
            <a:endParaRPr lang="en-US" altLang="ko-KR" sz="28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7899009" y="1940178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전체 클래스</a:t>
            </a:r>
            <a:endParaRPr lang="en-US" altLang="ko-KR" sz="28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491276" y="10104282"/>
            <a:ext cx="4379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err="1" smtClean="0"/>
              <a:t>열거형이나</a:t>
            </a:r>
            <a:r>
              <a:rPr lang="ko-KR" altLang="en-US" sz="2800" dirty="0" smtClean="0"/>
              <a:t> 상수 적용 예시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85439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SW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설계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[18/21]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637" y="2012950"/>
            <a:ext cx="16093372" cy="912884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75958" y="11075084"/>
            <a:ext cx="3579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전체 구조 다이어그램</a:t>
            </a:r>
            <a:endParaRPr lang="en-US" altLang="ko-KR" sz="2800" dirty="0" smtClean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21/41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4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8864" y="2739426"/>
            <a:ext cx="9144000" cy="3645854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막대 차트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선 차트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파이 차트를 활용하여 상황에 맞게 데이터 시각화</a:t>
            </a:r>
            <a:endParaRPr lang="ko-KR" altLang="en-US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22/41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시각화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[19/21]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56264" y="2739426"/>
            <a:ext cx="8610600" cy="3645854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축 이름 및 눈금 등을 설정할 때 의외로 시간을 많이 소모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날짜별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양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 여부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출력시에는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Label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을 사용하지 않음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너무 많아서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가독성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저하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47437" y="6802793"/>
            <a:ext cx="8610600" cy="3515957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불량률이 생산량에 비례하다는 것을 확인 가능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특정 날짜에 불량이 많이 발생하는 등의 결과들을 확인 가능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6134" y="6802793"/>
            <a:ext cx="9146730" cy="3515957"/>
          </a:xfrm>
          <a:prstGeom prst="roundRect">
            <a:avLst/>
          </a:prstGeom>
          <a:solidFill>
            <a:srgbClr val="FFB279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차트를 통하여 양품 및 불량의 전체적인 추이 파악 용이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24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23/41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시각화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[20/21]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37" y="2267317"/>
            <a:ext cx="12747624" cy="81592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06059" y="10532841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전체 불량률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632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24/41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시각화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[21/21]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258" y="3229566"/>
            <a:ext cx="12424388" cy="56439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21" y="3562146"/>
            <a:ext cx="8202170" cy="55443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913026" y="9303746"/>
            <a:ext cx="2420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err="1" smtClean="0"/>
              <a:t>날짜별</a:t>
            </a:r>
            <a:r>
              <a:rPr lang="ko-KR" altLang="en-US" sz="2800" dirty="0" smtClean="0"/>
              <a:t> 불량률</a:t>
            </a:r>
            <a:endParaRPr lang="en-US" altLang="ko-KR" sz="28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111625" y="9073886"/>
            <a:ext cx="2861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차트 초기화 코드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82658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[1/15]</a:t>
            </a:r>
            <a:endParaRPr lang="ko-KR" altLang="ko-KR" sz="7800" b="1" dirty="0">
              <a:solidFill>
                <a:srgbClr val="2F4B5C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88" y="1803101"/>
            <a:ext cx="19124612" cy="1004042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41438" y="3003430"/>
            <a:ext cx="1143000" cy="381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25/41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48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[2/15]</a:t>
            </a:r>
            <a:endParaRPr lang="ko-KR" altLang="ko-KR" sz="7800" b="1" dirty="0">
              <a:solidFill>
                <a:srgbClr val="2F4B5C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37" y="1784350"/>
            <a:ext cx="19278600" cy="1012126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19666" y="2560864"/>
            <a:ext cx="1912257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26/41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16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[3/15]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94" y="1708150"/>
            <a:ext cx="19374643" cy="101716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27387" y="2489379"/>
            <a:ext cx="1912257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27/41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86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[4/15]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43" y="2172062"/>
            <a:ext cx="20494874" cy="3200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87" y="7067065"/>
            <a:ext cx="20215186" cy="3200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63126" y="10569124"/>
            <a:ext cx="3220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전체 </a:t>
            </a:r>
            <a:r>
              <a:rPr lang="ko-KR" altLang="en-US" sz="2800" dirty="0" err="1" smtClean="0"/>
              <a:t>날짜별</a:t>
            </a:r>
            <a:r>
              <a:rPr lang="ko-KR" altLang="en-US" sz="2800" dirty="0" smtClean="0"/>
              <a:t> 불량률</a:t>
            </a:r>
            <a:endParaRPr lang="en-US" altLang="ko-KR" sz="2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063075" y="5528330"/>
            <a:ext cx="2420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err="1" smtClean="0"/>
              <a:t>공정별</a:t>
            </a:r>
            <a:r>
              <a:rPr lang="ko-KR" altLang="en-US" sz="2800" dirty="0" smtClean="0"/>
              <a:t> 불량률</a:t>
            </a:r>
            <a:endParaRPr lang="en-US" altLang="ko-KR" sz="2800" dirty="0" smtClean="0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28/41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3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B7A3DAB5-D775-4C6B-94DE-41982935AD70}"/>
              </a:ext>
            </a:extLst>
          </p:cNvPr>
          <p:cNvSpPr>
            <a:spLocks/>
          </p:cNvSpPr>
          <p:nvPr/>
        </p:nvSpPr>
        <p:spPr bwMode="auto">
          <a:xfrm>
            <a:off x="16449675" y="596410"/>
            <a:ext cx="2535238" cy="2532063"/>
          </a:xfrm>
          <a:custGeom>
            <a:avLst/>
            <a:gdLst>
              <a:gd name="T0" fmla="*/ 1597 w 1597"/>
              <a:gd name="T1" fmla="*/ 838 h 1595"/>
              <a:gd name="T2" fmla="*/ 1581 w 1597"/>
              <a:gd name="T3" fmla="*/ 958 h 1595"/>
              <a:gd name="T4" fmla="*/ 1549 w 1597"/>
              <a:gd name="T5" fmla="*/ 1072 h 1595"/>
              <a:gd name="T6" fmla="*/ 1501 w 1597"/>
              <a:gd name="T7" fmla="*/ 1178 h 1595"/>
              <a:gd name="T8" fmla="*/ 1439 w 1597"/>
              <a:gd name="T9" fmla="*/ 1276 h 1595"/>
              <a:gd name="T10" fmla="*/ 1363 w 1597"/>
              <a:gd name="T11" fmla="*/ 1361 h 1595"/>
              <a:gd name="T12" fmla="*/ 1277 w 1597"/>
              <a:gd name="T13" fmla="*/ 1437 h 1595"/>
              <a:gd name="T14" fmla="*/ 1179 w 1597"/>
              <a:gd name="T15" fmla="*/ 1499 h 1595"/>
              <a:gd name="T16" fmla="*/ 1074 w 1597"/>
              <a:gd name="T17" fmla="*/ 1547 h 1595"/>
              <a:gd name="T18" fmla="*/ 960 w 1597"/>
              <a:gd name="T19" fmla="*/ 1579 h 1595"/>
              <a:gd name="T20" fmla="*/ 840 w 1597"/>
              <a:gd name="T21" fmla="*/ 1595 h 1595"/>
              <a:gd name="T22" fmla="*/ 758 w 1597"/>
              <a:gd name="T23" fmla="*/ 1595 h 1595"/>
              <a:gd name="T24" fmla="*/ 638 w 1597"/>
              <a:gd name="T25" fmla="*/ 1579 h 1595"/>
              <a:gd name="T26" fmla="*/ 525 w 1597"/>
              <a:gd name="T27" fmla="*/ 1547 h 1595"/>
              <a:gd name="T28" fmla="*/ 419 w 1597"/>
              <a:gd name="T29" fmla="*/ 1499 h 1595"/>
              <a:gd name="T30" fmla="*/ 321 w 1597"/>
              <a:gd name="T31" fmla="*/ 1437 h 1595"/>
              <a:gd name="T32" fmla="*/ 233 w 1597"/>
              <a:gd name="T33" fmla="*/ 1361 h 1595"/>
              <a:gd name="T34" fmla="*/ 159 w 1597"/>
              <a:gd name="T35" fmla="*/ 1276 h 1595"/>
              <a:gd name="T36" fmla="*/ 97 w 1597"/>
              <a:gd name="T37" fmla="*/ 1178 h 1595"/>
              <a:gd name="T38" fmla="*/ 49 w 1597"/>
              <a:gd name="T39" fmla="*/ 1072 h 1595"/>
              <a:gd name="T40" fmla="*/ 16 w 1597"/>
              <a:gd name="T41" fmla="*/ 958 h 1595"/>
              <a:gd name="T42" fmla="*/ 2 w 1597"/>
              <a:gd name="T43" fmla="*/ 838 h 1595"/>
              <a:gd name="T44" fmla="*/ 2 w 1597"/>
              <a:gd name="T45" fmla="*/ 757 h 1595"/>
              <a:gd name="T46" fmla="*/ 16 w 1597"/>
              <a:gd name="T47" fmla="*/ 637 h 1595"/>
              <a:gd name="T48" fmla="*/ 49 w 1597"/>
              <a:gd name="T49" fmla="*/ 523 h 1595"/>
              <a:gd name="T50" fmla="*/ 97 w 1597"/>
              <a:gd name="T51" fmla="*/ 417 h 1595"/>
              <a:gd name="T52" fmla="*/ 159 w 1597"/>
              <a:gd name="T53" fmla="*/ 319 h 1595"/>
              <a:gd name="T54" fmla="*/ 233 w 1597"/>
              <a:gd name="T55" fmla="*/ 233 h 1595"/>
              <a:gd name="T56" fmla="*/ 321 w 1597"/>
              <a:gd name="T57" fmla="*/ 158 h 1595"/>
              <a:gd name="T58" fmla="*/ 419 w 1597"/>
              <a:gd name="T59" fmla="*/ 96 h 1595"/>
              <a:gd name="T60" fmla="*/ 525 w 1597"/>
              <a:gd name="T61" fmla="*/ 48 h 1595"/>
              <a:gd name="T62" fmla="*/ 638 w 1597"/>
              <a:gd name="T63" fmla="*/ 16 h 1595"/>
              <a:gd name="T64" fmla="*/ 758 w 1597"/>
              <a:gd name="T65" fmla="*/ 0 h 1595"/>
              <a:gd name="T66" fmla="*/ 840 w 1597"/>
              <a:gd name="T67" fmla="*/ 0 h 1595"/>
              <a:gd name="T68" fmla="*/ 960 w 1597"/>
              <a:gd name="T69" fmla="*/ 16 h 1595"/>
              <a:gd name="T70" fmla="*/ 1074 w 1597"/>
              <a:gd name="T71" fmla="*/ 48 h 1595"/>
              <a:gd name="T72" fmla="*/ 1179 w 1597"/>
              <a:gd name="T73" fmla="*/ 96 h 1595"/>
              <a:gd name="T74" fmla="*/ 1277 w 1597"/>
              <a:gd name="T75" fmla="*/ 158 h 1595"/>
              <a:gd name="T76" fmla="*/ 1363 w 1597"/>
              <a:gd name="T77" fmla="*/ 233 h 1595"/>
              <a:gd name="T78" fmla="*/ 1439 w 1597"/>
              <a:gd name="T79" fmla="*/ 319 h 1595"/>
              <a:gd name="T80" fmla="*/ 1501 w 1597"/>
              <a:gd name="T81" fmla="*/ 417 h 1595"/>
              <a:gd name="T82" fmla="*/ 1549 w 1597"/>
              <a:gd name="T83" fmla="*/ 523 h 1595"/>
              <a:gd name="T84" fmla="*/ 1581 w 1597"/>
              <a:gd name="T85" fmla="*/ 637 h 1595"/>
              <a:gd name="T86" fmla="*/ 1597 w 1597"/>
              <a:gd name="T87" fmla="*/ 757 h 1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7" h="1595">
                <a:moveTo>
                  <a:pt x="1597" y="796"/>
                </a:moveTo>
                <a:lnTo>
                  <a:pt x="1597" y="796"/>
                </a:lnTo>
                <a:lnTo>
                  <a:pt x="1597" y="838"/>
                </a:lnTo>
                <a:lnTo>
                  <a:pt x="1593" y="878"/>
                </a:lnTo>
                <a:lnTo>
                  <a:pt x="1589" y="918"/>
                </a:lnTo>
                <a:lnTo>
                  <a:pt x="1581" y="958"/>
                </a:lnTo>
                <a:lnTo>
                  <a:pt x="1573" y="996"/>
                </a:lnTo>
                <a:lnTo>
                  <a:pt x="1561" y="1034"/>
                </a:lnTo>
                <a:lnTo>
                  <a:pt x="1549" y="1072"/>
                </a:lnTo>
                <a:lnTo>
                  <a:pt x="1535" y="1108"/>
                </a:lnTo>
                <a:lnTo>
                  <a:pt x="1519" y="1144"/>
                </a:lnTo>
                <a:lnTo>
                  <a:pt x="1501" y="1178"/>
                </a:lnTo>
                <a:lnTo>
                  <a:pt x="1481" y="1212"/>
                </a:lnTo>
                <a:lnTo>
                  <a:pt x="1461" y="1244"/>
                </a:lnTo>
                <a:lnTo>
                  <a:pt x="1439" y="1276"/>
                </a:lnTo>
                <a:lnTo>
                  <a:pt x="1415" y="1306"/>
                </a:lnTo>
                <a:lnTo>
                  <a:pt x="1389" y="1333"/>
                </a:lnTo>
                <a:lnTo>
                  <a:pt x="1363" y="1361"/>
                </a:lnTo>
                <a:lnTo>
                  <a:pt x="1335" y="1389"/>
                </a:lnTo>
                <a:lnTo>
                  <a:pt x="1307" y="1413"/>
                </a:lnTo>
                <a:lnTo>
                  <a:pt x="1277" y="1437"/>
                </a:lnTo>
                <a:lnTo>
                  <a:pt x="1245" y="1459"/>
                </a:lnTo>
                <a:lnTo>
                  <a:pt x="1213" y="1481"/>
                </a:lnTo>
                <a:lnTo>
                  <a:pt x="1179" y="1499"/>
                </a:lnTo>
                <a:lnTo>
                  <a:pt x="1146" y="1517"/>
                </a:lnTo>
                <a:lnTo>
                  <a:pt x="1110" y="1533"/>
                </a:lnTo>
                <a:lnTo>
                  <a:pt x="1074" y="1547"/>
                </a:lnTo>
                <a:lnTo>
                  <a:pt x="1036" y="1559"/>
                </a:lnTo>
                <a:lnTo>
                  <a:pt x="998" y="1571"/>
                </a:lnTo>
                <a:lnTo>
                  <a:pt x="960" y="1579"/>
                </a:lnTo>
                <a:lnTo>
                  <a:pt x="920" y="1587"/>
                </a:lnTo>
                <a:lnTo>
                  <a:pt x="880" y="1591"/>
                </a:lnTo>
                <a:lnTo>
                  <a:pt x="840" y="1595"/>
                </a:lnTo>
                <a:lnTo>
                  <a:pt x="798" y="1595"/>
                </a:lnTo>
                <a:lnTo>
                  <a:pt x="798" y="1595"/>
                </a:lnTo>
                <a:lnTo>
                  <a:pt x="758" y="1595"/>
                </a:lnTo>
                <a:lnTo>
                  <a:pt x="716" y="1591"/>
                </a:lnTo>
                <a:lnTo>
                  <a:pt x="676" y="1587"/>
                </a:lnTo>
                <a:lnTo>
                  <a:pt x="638" y="1579"/>
                </a:lnTo>
                <a:lnTo>
                  <a:pt x="599" y="1571"/>
                </a:lnTo>
                <a:lnTo>
                  <a:pt x="561" y="1559"/>
                </a:lnTo>
                <a:lnTo>
                  <a:pt x="525" y="1547"/>
                </a:lnTo>
                <a:lnTo>
                  <a:pt x="489" y="1533"/>
                </a:lnTo>
                <a:lnTo>
                  <a:pt x="453" y="1517"/>
                </a:lnTo>
                <a:lnTo>
                  <a:pt x="419" y="1499"/>
                </a:lnTo>
                <a:lnTo>
                  <a:pt x="385" y="1481"/>
                </a:lnTo>
                <a:lnTo>
                  <a:pt x="353" y="1459"/>
                </a:lnTo>
                <a:lnTo>
                  <a:pt x="321" y="1437"/>
                </a:lnTo>
                <a:lnTo>
                  <a:pt x="291" y="1413"/>
                </a:lnTo>
                <a:lnTo>
                  <a:pt x="261" y="1389"/>
                </a:lnTo>
                <a:lnTo>
                  <a:pt x="233" y="1361"/>
                </a:lnTo>
                <a:lnTo>
                  <a:pt x="207" y="1333"/>
                </a:lnTo>
                <a:lnTo>
                  <a:pt x="183" y="1306"/>
                </a:lnTo>
                <a:lnTo>
                  <a:pt x="159" y="1276"/>
                </a:lnTo>
                <a:lnTo>
                  <a:pt x="137" y="1244"/>
                </a:lnTo>
                <a:lnTo>
                  <a:pt x="115" y="1212"/>
                </a:lnTo>
                <a:lnTo>
                  <a:pt x="97" y="1178"/>
                </a:lnTo>
                <a:lnTo>
                  <a:pt x="79" y="1144"/>
                </a:lnTo>
                <a:lnTo>
                  <a:pt x="63" y="1108"/>
                </a:lnTo>
                <a:lnTo>
                  <a:pt x="49" y="1072"/>
                </a:lnTo>
                <a:lnTo>
                  <a:pt x="36" y="1034"/>
                </a:lnTo>
                <a:lnTo>
                  <a:pt x="26" y="996"/>
                </a:lnTo>
                <a:lnTo>
                  <a:pt x="16" y="958"/>
                </a:lnTo>
                <a:lnTo>
                  <a:pt x="10" y="918"/>
                </a:lnTo>
                <a:lnTo>
                  <a:pt x="4" y="878"/>
                </a:lnTo>
                <a:lnTo>
                  <a:pt x="2" y="838"/>
                </a:lnTo>
                <a:lnTo>
                  <a:pt x="0" y="796"/>
                </a:lnTo>
                <a:lnTo>
                  <a:pt x="0" y="796"/>
                </a:lnTo>
                <a:lnTo>
                  <a:pt x="2" y="757"/>
                </a:lnTo>
                <a:lnTo>
                  <a:pt x="4" y="717"/>
                </a:lnTo>
                <a:lnTo>
                  <a:pt x="10" y="677"/>
                </a:lnTo>
                <a:lnTo>
                  <a:pt x="16" y="637"/>
                </a:lnTo>
                <a:lnTo>
                  <a:pt x="26" y="599"/>
                </a:lnTo>
                <a:lnTo>
                  <a:pt x="36" y="561"/>
                </a:lnTo>
                <a:lnTo>
                  <a:pt x="49" y="523"/>
                </a:lnTo>
                <a:lnTo>
                  <a:pt x="63" y="487"/>
                </a:lnTo>
                <a:lnTo>
                  <a:pt x="79" y="451"/>
                </a:lnTo>
                <a:lnTo>
                  <a:pt x="97" y="417"/>
                </a:lnTo>
                <a:lnTo>
                  <a:pt x="115" y="383"/>
                </a:lnTo>
                <a:lnTo>
                  <a:pt x="137" y="351"/>
                </a:lnTo>
                <a:lnTo>
                  <a:pt x="159" y="319"/>
                </a:lnTo>
                <a:lnTo>
                  <a:pt x="183" y="289"/>
                </a:lnTo>
                <a:lnTo>
                  <a:pt x="207" y="261"/>
                </a:lnTo>
                <a:lnTo>
                  <a:pt x="233" y="233"/>
                </a:lnTo>
                <a:lnTo>
                  <a:pt x="261" y="206"/>
                </a:lnTo>
                <a:lnTo>
                  <a:pt x="291" y="182"/>
                </a:lnTo>
                <a:lnTo>
                  <a:pt x="321" y="158"/>
                </a:lnTo>
                <a:lnTo>
                  <a:pt x="353" y="136"/>
                </a:lnTo>
                <a:lnTo>
                  <a:pt x="385" y="114"/>
                </a:lnTo>
                <a:lnTo>
                  <a:pt x="419" y="96"/>
                </a:lnTo>
                <a:lnTo>
                  <a:pt x="453" y="78"/>
                </a:lnTo>
                <a:lnTo>
                  <a:pt x="489" y="62"/>
                </a:lnTo>
                <a:lnTo>
                  <a:pt x="525" y="48"/>
                </a:lnTo>
                <a:lnTo>
                  <a:pt x="561" y="36"/>
                </a:lnTo>
                <a:lnTo>
                  <a:pt x="599" y="24"/>
                </a:lnTo>
                <a:lnTo>
                  <a:pt x="638" y="16"/>
                </a:lnTo>
                <a:lnTo>
                  <a:pt x="676" y="8"/>
                </a:lnTo>
                <a:lnTo>
                  <a:pt x="716" y="4"/>
                </a:lnTo>
                <a:lnTo>
                  <a:pt x="758" y="0"/>
                </a:lnTo>
                <a:lnTo>
                  <a:pt x="798" y="0"/>
                </a:lnTo>
                <a:lnTo>
                  <a:pt x="798" y="0"/>
                </a:lnTo>
                <a:lnTo>
                  <a:pt x="840" y="0"/>
                </a:lnTo>
                <a:lnTo>
                  <a:pt x="880" y="4"/>
                </a:lnTo>
                <a:lnTo>
                  <a:pt x="920" y="8"/>
                </a:lnTo>
                <a:lnTo>
                  <a:pt x="960" y="16"/>
                </a:lnTo>
                <a:lnTo>
                  <a:pt x="998" y="24"/>
                </a:lnTo>
                <a:lnTo>
                  <a:pt x="1036" y="36"/>
                </a:lnTo>
                <a:lnTo>
                  <a:pt x="1074" y="48"/>
                </a:lnTo>
                <a:lnTo>
                  <a:pt x="1110" y="62"/>
                </a:lnTo>
                <a:lnTo>
                  <a:pt x="1146" y="78"/>
                </a:lnTo>
                <a:lnTo>
                  <a:pt x="1179" y="96"/>
                </a:lnTo>
                <a:lnTo>
                  <a:pt x="1213" y="114"/>
                </a:lnTo>
                <a:lnTo>
                  <a:pt x="1245" y="136"/>
                </a:lnTo>
                <a:lnTo>
                  <a:pt x="1277" y="158"/>
                </a:lnTo>
                <a:lnTo>
                  <a:pt x="1307" y="182"/>
                </a:lnTo>
                <a:lnTo>
                  <a:pt x="1335" y="206"/>
                </a:lnTo>
                <a:lnTo>
                  <a:pt x="1363" y="233"/>
                </a:lnTo>
                <a:lnTo>
                  <a:pt x="1389" y="261"/>
                </a:lnTo>
                <a:lnTo>
                  <a:pt x="1415" y="289"/>
                </a:lnTo>
                <a:lnTo>
                  <a:pt x="1439" y="319"/>
                </a:lnTo>
                <a:lnTo>
                  <a:pt x="1461" y="351"/>
                </a:lnTo>
                <a:lnTo>
                  <a:pt x="1481" y="383"/>
                </a:lnTo>
                <a:lnTo>
                  <a:pt x="1501" y="417"/>
                </a:lnTo>
                <a:lnTo>
                  <a:pt x="1519" y="451"/>
                </a:lnTo>
                <a:lnTo>
                  <a:pt x="1535" y="487"/>
                </a:lnTo>
                <a:lnTo>
                  <a:pt x="1549" y="523"/>
                </a:lnTo>
                <a:lnTo>
                  <a:pt x="1561" y="561"/>
                </a:lnTo>
                <a:lnTo>
                  <a:pt x="1573" y="599"/>
                </a:lnTo>
                <a:lnTo>
                  <a:pt x="1581" y="637"/>
                </a:lnTo>
                <a:lnTo>
                  <a:pt x="1589" y="677"/>
                </a:lnTo>
                <a:lnTo>
                  <a:pt x="1593" y="717"/>
                </a:lnTo>
                <a:lnTo>
                  <a:pt x="1597" y="757"/>
                </a:lnTo>
                <a:lnTo>
                  <a:pt x="1597" y="796"/>
                </a:lnTo>
                <a:lnTo>
                  <a:pt x="1597" y="796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7EFDFDAD-8CB5-4417-821D-BB82B2C48E8E}"/>
              </a:ext>
            </a:extLst>
          </p:cNvPr>
          <p:cNvSpPr>
            <a:spLocks noEditPoints="1"/>
          </p:cNvSpPr>
          <p:nvPr/>
        </p:nvSpPr>
        <p:spPr bwMode="auto">
          <a:xfrm>
            <a:off x="16991013" y="1223472"/>
            <a:ext cx="1450975" cy="1452563"/>
          </a:xfrm>
          <a:custGeom>
            <a:avLst/>
            <a:gdLst>
              <a:gd name="T0" fmla="*/ 912 w 914"/>
              <a:gd name="T1" fmla="*/ 447 h 915"/>
              <a:gd name="T2" fmla="*/ 777 w 914"/>
              <a:gd name="T3" fmla="*/ 84 h 915"/>
              <a:gd name="T4" fmla="*/ 769 w 914"/>
              <a:gd name="T5" fmla="*/ 78 h 915"/>
              <a:gd name="T6" fmla="*/ 533 w 914"/>
              <a:gd name="T7" fmla="*/ 40 h 915"/>
              <a:gd name="T8" fmla="*/ 479 w 914"/>
              <a:gd name="T9" fmla="*/ 2 h 915"/>
              <a:gd name="T10" fmla="*/ 413 w 914"/>
              <a:gd name="T11" fmla="*/ 10 h 915"/>
              <a:gd name="T12" fmla="*/ 256 w 914"/>
              <a:gd name="T13" fmla="*/ 52 h 915"/>
              <a:gd name="T14" fmla="*/ 144 w 914"/>
              <a:gd name="T15" fmla="*/ 78 h 915"/>
              <a:gd name="T16" fmla="*/ 138 w 914"/>
              <a:gd name="T17" fmla="*/ 86 h 915"/>
              <a:gd name="T18" fmla="*/ 0 w 914"/>
              <a:gd name="T19" fmla="*/ 449 h 915"/>
              <a:gd name="T20" fmla="*/ 0 w 914"/>
              <a:gd name="T21" fmla="*/ 467 h 915"/>
              <a:gd name="T22" fmla="*/ 44 w 914"/>
              <a:gd name="T23" fmla="*/ 539 h 915"/>
              <a:gd name="T24" fmla="*/ 166 w 914"/>
              <a:gd name="T25" fmla="*/ 573 h 915"/>
              <a:gd name="T26" fmla="*/ 281 w 914"/>
              <a:gd name="T27" fmla="*/ 511 h 915"/>
              <a:gd name="T28" fmla="*/ 301 w 914"/>
              <a:gd name="T29" fmla="*/ 455 h 915"/>
              <a:gd name="T30" fmla="*/ 164 w 914"/>
              <a:gd name="T31" fmla="*/ 228 h 915"/>
              <a:gd name="T32" fmla="*/ 381 w 914"/>
              <a:gd name="T33" fmla="*/ 140 h 915"/>
              <a:gd name="T34" fmla="*/ 431 w 914"/>
              <a:gd name="T35" fmla="*/ 417 h 915"/>
              <a:gd name="T36" fmla="*/ 381 w 914"/>
              <a:gd name="T37" fmla="*/ 489 h 915"/>
              <a:gd name="T38" fmla="*/ 287 w 914"/>
              <a:gd name="T39" fmla="*/ 851 h 915"/>
              <a:gd name="T40" fmla="*/ 234 w 914"/>
              <a:gd name="T41" fmla="*/ 903 h 915"/>
              <a:gd name="T42" fmla="*/ 667 w 914"/>
              <a:gd name="T43" fmla="*/ 915 h 915"/>
              <a:gd name="T44" fmla="*/ 681 w 914"/>
              <a:gd name="T45" fmla="*/ 903 h 915"/>
              <a:gd name="T46" fmla="*/ 627 w 914"/>
              <a:gd name="T47" fmla="*/ 851 h 915"/>
              <a:gd name="T48" fmla="*/ 533 w 914"/>
              <a:gd name="T49" fmla="*/ 489 h 915"/>
              <a:gd name="T50" fmla="*/ 483 w 914"/>
              <a:gd name="T51" fmla="*/ 417 h 915"/>
              <a:gd name="T52" fmla="*/ 533 w 914"/>
              <a:gd name="T53" fmla="*/ 140 h 915"/>
              <a:gd name="T54" fmla="*/ 615 w 914"/>
              <a:gd name="T55" fmla="*/ 447 h 915"/>
              <a:gd name="T56" fmla="*/ 613 w 914"/>
              <a:gd name="T57" fmla="*/ 455 h 915"/>
              <a:gd name="T58" fmla="*/ 633 w 914"/>
              <a:gd name="T59" fmla="*/ 511 h 915"/>
              <a:gd name="T60" fmla="*/ 749 w 914"/>
              <a:gd name="T61" fmla="*/ 573 h 915"/>
              <a:gd name="T62" fmla="*/ 870 w 914"/>
              <a:gd name="T63" fmla="*/ 539 h 915"/>
              <a:gd name="T64" fmla="*/ 914 w 914"/>
              <a:gd name="T65" fmla="*/ 467 h 915"/>
              <a:gd name="T66" fmla="*/ 128 w 914"/>
              <a:gd name="T67" fmla="*/ 543 h 915"/>
              <a:gd name="T68" fmla="*/ 28 w 914"/>
              <a:gd name="T69" fmla="*/ 469 h 915"/>
              <a:gd name="T70" fmla="*/ 214 w 914"/>
              <a:gd name="T71" fmla="*/ 533 h 915"/>
              <a:gd name="T72" fmla="*/ 150 w 914"/>
              <a:gd name="T73" fmla="*/ 258 h 915"/>
              <a:gd name="T74" fmla="*/ 369 w 914"/>
              <a:gd name="T75" fmla="*/ 68 h 915"/>
              <a:gd name="T76" fmla="*/ 369 w 914"/>
              <a:gd name="T77" fmla="*/ 112 h 915"/>
              <a:gd name="T78" fmla="*/ 283 w 914"/>
              <a:gd name="T79" fmla="*/ 887 h 915"/>
              <a:gd name="T80" fmla="*/ 435 w 914"/>
              <a:gd name="T81" fmla="*/ 829 h 915"/>
              <a:gd name="T82" fmla="*/ 591 w 914"/>
              <a:gd name="T83" fmla="*/ 861 h 915"/>
              <a:gd name="T84" fmla="*/ 481 w 914"/>
              <a:gd name="T85" fmla="*/ 801 h 915"/>
              <a:gd name="T86" fmla="*/ 411 w 914"/>
              <a:gd name="T87" fmla="*/ 471 h 915"/>
              <a:gd name="T88" fmla="*/ 457 w 914"/>
              <a:gd name="T89" fmla="*/ 441 h 915"/>
              <a:gd name="T90" fmla="*/ 505 w 914"/>
              <a:gd name="T91" fmla="*/ 479 h 915"/>
              <a:gd name="T92" fmla="*/ 421 w 914"/>
              <a:gd name="T93" fmla="*/ 142 h 915"/>
              <a:gd name="T94" fmla="*/ 395 w 914"/>
              <a:gd name="T95" fmla="*/ 78 h 915"/>
              <a:gd name="T96" fmla="*/ 457 w 914"/>
              <a:gd name="T97" fmla="*/ 28 h 915"/>
              <a:gd name="T98" fmla="*/ 515 w 914"/>
              <a:gd name="T99" fmla="*/ 66 h 915"/>
              <a:gd name="T100" fmla="*/ 501 w 914"/>
              <a:gd name="T101" fmla="*/ 134 h 915"/>
              <a:gd name="T102" fmla="*/ 545 w 914"/>
              <a:gd name="T103" fmla="*/ 112 h 915"/>
              <a:gd name="T104" fmla="*/ 589 w 914"/>
              <a:gd name="T105" fmla="*/ 72 h 915"/>
              <a:gd name="T106" fmla="*/ 587 w 914"/>
              <a:gd name="T107" fmla="*/ 108 h 915"/>
              <a:gd name="T108" fmla="*/ 765 w 914"/>
              <a:gd name="T109" fmla="*/ 545 h 915"/>
              <a:gd name="T110" fmla="*/ 657 w 914"/>
              <a:gd name="T111" fmla="*/ 499 h 915"/>
              <a:gd name="T112" fmla="*/ 860 w 914"/>
              <a:gd name="T113" fmla="*/ 511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14" h="915">
                <a:moveTo>
                  <a:pt x="914" y="455"/>
                </a:moveTo>
                <a:lnTo>
                  <a:pt x="914" y="455"/>
                </a:lnTo>
                <a:lnTo>
                  <a:pt x="914" y="449"/>
                </a:lnTo>
                <a:lnTo>
                  <a:pt x="914" y="449"/>
                </a:lnTo>
                <a:lnTo>
                  <a:pt x="914" y="449"/>
                </a:lnTo>
                <a:lnTo>
                  <a:pt x="914" y="449"/>
                </a:lnTo>
                <a:lnTo>
                  <a:pt x="912" y="447"/>
                </a:lnTo>
                <a:lnTo>
                  <a:pt x="779" y="228"/>
                </a:lnTo>
                <a:lnTo>
                  <a:pt x="779" y="90"/>
                </a:lnTo>
                <a:lnTo>
                  <a:pt x="779" y="90"/>
                </a:lnTo>
                <a:lnTo>
                  <a:pt x="777" y="86"/>
                </a:lnTo>
                <a:lnTo>
                  <a:pt x="777" y="86"/>
                </a:lnTo>
                <a:lnTo>
                  <a:pt x="777" y="84"/>
                </a:lnTo>
                <a:lnTo>
                  <a:pt x="777" y="84"/>
                </a:lnTo>
                <a:lnTo>
                  <a:pt x="775" y="82"/>
                </a:lnTo>
                <a:lnTo>
                  <a:pt x="775" y="82"/>
                </a:lnTo>
                <a:lnTo>
                  <a:pt x="773" y="80"/>
                </a:lnTo>
                <a:lnTo>
                  <a:pt x="773" y="80"/>
                </a:lnTo>
                <a:lnTo>
                  <a:pt x="771" y="78"/>
                </a:lnTo>
                <a:lnTo>
                  <a:pt x="771" y="78"/>
                </a:lnTo>
                <a:lnTo>
                  <a:pt x="769" y="78"/>
                </a:lnTo>
                <a:lnTo>
                  <a:pt x="769" y="78"/>
                </a:lnTo>
                <a:lnTo>
                  <a:pt x="769" y="78"/>
                </a:lnTo>
                <a:lnTo>
                  <a:pt x="769" y="78"/>
                </a:lnTo>
                <a:lnTo>
                  <a:pt x="715" y="64"/>
                </a:lnTo>
                <a:lnTo>
                  <a:pt x="659" y="52"/>
                </a:lnTo>
                <a:lnTo>
                  <a:pt x="597" y="46"/>
                </a:lnTo>
                <a:lnTo>
                  <a:pt x="533" y="40"/>
                </a:lnTo>
                <a:lnTo>
                  <a:pt x="533" y="40"/>
                </a:lnTo>
                <a:lnTo>
                  <a:pt x="527" y="32"/>
                </a:lnTo>
                <a:lnTo>
                  <a:pt x="519" y="24"/>
                </a:lnTo>
                <a:lnTo>
                  <a:pt x="509" y="16"/>
                </a:lnTo>
                <a:lnTo>
                  <a:pt x="501" y="10"/>
                </a:lnTo>
                <a:lnTo>
                  <a:pt x="491" y="6"/>
                </a:lnTo>
                <a:lnTo>
                  <a:pt x="479" y="2"/>
                </a:lnTo>
                <a:lnTo>
                  <a:pt x="469" y="0"/>
                </a:lnTo>
                <a:lnTo>
                  <a:pt x="457" y="0"/>
                </a:lnTo>
                <a:lnTo>
                  <a:pt x="457" y="0"/>
                </a:lnTo>
                <a:lnTo>
                  <a:pt x="445" y="0"/>
                </a:lnTo>
                <a:lnTo>
                  <a:pt x="435" y="2"/>
                </a:lnTo>
                <a:lnTo>
                  <a:pt x="423" y="6"/>
                </a:lnTo>
                <a:lnTo>
                  <a:pt x="413" y="10"/>
                </a:lnTo>
                <a:lnTo>
                  <a:pt x="403" y="16"/>
                </a:lnTo>
                <a:lnTo>
                  <a:pt x="395" y="24"/>
                </a:lnTo>
                <a:lnTo>
                  <a:pt x="387" y="32"/>
                </a:lnTo>
                <a:lnTo>
                  <a:pt x="381" y="40"/>
                </a:lnTo>
                <a:lnTo>
                  <a:pt x="381" y="40"/>
                </a:lnTo>
                <a:lnTo>
                  <a:pt x="317" y="46"/>
                </a:lnTo>
                <a:lnTo>
                  <a:pt x="256" y="52"/>
                </a:lnTo>
                <a:lnTo>
                  <a:pt x="198" y="64"/>
                </a:lnTo>
                <a:lnTo>
                  <a:pt x="146" y="78"/>
                </a:lnTo>
                <a:lnTo>
                  <a:pt x="146" y="78"/>
                </a:lnTo>
                <a:lnTo>
                  <a:pt x="146" y="78"/>
                </a:lnTo>
                <a:lnTo>
                  <a:pt x="146" y="78"/>
                </a:lnTo>
                <a:lnTo>
                  <a:pt x="144" y="78"/>
                </a:lnTo>
                <a:lnTo>
                  <a:pt x="144" y="78"/>
                </a:lnTo>
                <a:lnTo>
                  <a:pt x="142" y="80"/>
                </a:lnTo>
                <a:lnTo>
                  <a:pt x="142" y="80"/>
                </a:lnTo>
                <a:lnTo>
                  <a:pt x="140" y="82"/>
                </a:lnTo>
                <a:lnTo>
                  <a:pt x="140" y="82"/>
                </a:lnTo>
                <a:lnTo>
                  <a:pt x="138" y="84"/>
                </a:lnTo>
                <a:lnTo>
                  <a:pt x="138" y="84"/>
                </a:lnTo>
                <a:lnTo>
                  <a:pt x="138" y="86"/>
                </a:lnTo>
                <a:lnTo>
                  <a:pt x="138" y="86"/>
                </a:lnTo>
                <a:lnTo>
                  <a:pt x="136" y="90"/>
                </a:lnTo>
                <a:lnTo>
                  <a:pt x="136" y="228"/>
                </a:lnTo>
                <a:lnTo>
                  <a:pt x="2" y="447"/>
                </a:lnTo>
                <a:lnTo>
                  <a:pt x="2" y="447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55"/>
                </a:lnTo>
                <a:lnTo>
                  <a:pt x="0" y="455"/>
                </a:lnTo>
                <a:lnTo>
                  <a:pt x="0" y="455"/>
                </a:lnTo>
                <a:lnTo>
                  <a:pt x="0" y="455"/>
                </a:lnTo>
                <a:lnTo>
                  <a:pt x="0" y="467"/>
                </a:lnTo>
                <a:lnTo>
                  <a:pt x="2" y="479"/>
                </a:lnTo>
                <a:lnTo>
                  <a:pt x="6" y="489"/>
                </a:lnTo>
                <a:lnTo>
                  <a:pt x="12" y="501"/>
                </a:lnTo>
                <a:lnTo>
                  <a:pt x="18" y="511"/>
                </a:lnTo>
                <a:lnTo>
                  <a:pt x="26" y="521"/>
                </a:lnTo>
                <a:lnTo>
                  <a:pt x="34" y="529"/>
                </a:lnTo>
                <a:lnTo>
                  <a:pt x="44" y="539"/>
                </a:lnTo>
                <a:lnTo>
                  <a:pt x="66" y="553"/>
                </a:lnTo>
                <a:lnTo>
                  <a:pt x="92" y="563"/>
                </a:lnTo>
                <a:lnTo>
                  <a:pt x="120" y="571"/>
                </a:lnTo>
                <a:lnTo>
                  <a:pt x="134" y="573"/>
                </a:lnTo>
                <a:lnTo>
                  <a:pt x="150" y="573"/>
                </a:lnTo>
                <a:lnTo>
                  <a:pt x="150" y="573"/>
                </a:lnTo>
                <a:lnTo>
                  <a:pt x="166" y="573"/>
                </a:lnTo>
                <a:lnTo>
                  <a:pt x="180" y="571"/>
                </a:lnTo>
                <a:lnTo>
                  <a:pt x="208" y="563"/>
                </a:lnTo>
                <a:lnTo>
                  <a:pt x="234" y="553"/>
                </a:lnTo>
                <a:lnTo>
                  <a:pt x="256" y="539"/>
                </a:lnTo>
                <a:lnTo>
                  <a:pt x="265" y="529"/>
                </a:lnTo>
                <a:lnTo>
                  <a:pt x="275" y="521"/>
                </a:lnTo>
                <a:lnTo>
                  <a:pt x="281" y="511"/>
                </a:lnTo>
                <a:lnTo>
                  <a:pt x="289" y="501"/>
                </a:lnTo>
                <a:lnTo>
                  <a:pt x="293" y="489"/>
                </a:lnTo>
                <a:lnTo>
                  <a:pt x="297" y="479"/>
                </a:lnTo>
                <a:lnTo>
                  <a:pt x="299" y="467"/>
                </a:lnTo>
                <a:lnTo>
                  <a:pt x="301" y="455"/>
                </a:lnTo>
                <a:lnTo>
                  <a:pt x="301" y="455"/>
                </a:lnTo>
                <a:lnTo>
                  <a:pt x="301" y="455"/>
                </a:lnTo>
                <a:lnTo>
                  <a:pt x="301" y="455"/>
                </a:lnTo>
                <a:lnTo>
                  <a:pt x="299" y="449"/>
                </a:lnTo>
                <a:lnTo>
                  <a:pt x="299" y="449"/>
                </a:lnTo>
                <a:lnTo>
                  <a:pt x="299" y="449"/>
                </a:lnTo>
                <a:lnTo>
                  <a:pt x="299" y="449"/>
                </a:lnTo>
                <a:lnTo>
                  <a:pt x="299" y="447"/>
                </a:lnTo>
                <a:lnTo>
                  <a:pt x="164" y="228"/>
                </a:lnTo>
                <a:lnTo>
                  <a:pt x="164" y="108"/>
                </a:lnTo>
                <a:lnTo>
                  <a:pt x="164" y="108"/>
                </a:lnTo>
                <a:lnTo>
                  <a:pt x="214" y="120"/>
                </a:lnTo>
                <a:lnTo>
                  <a:pt x="267" y="130"/>
                </a:lnTo>
                <a:lnTo>
                  <a:pt x="323" y="136"/>
                </a:lnTo>
                <a:lnTo>
                  <a:pt x="381" y="140"/>
                </a:lnTo>
                <a:lnTo>
                  <a:pt x="381" y="140"/>
                </a:lnTo>
                <a:lnTo>
                  <a:pt x="393" y="154"/>
                </a:lnTo>
                <a:lnTo>
                  <a:pt x="407" y="166"/>
                </a:lnTo>
                <a:lnTo>
                  <a:pt x="425" y="176"/>
                </a:lnTo>
                <a:lnTo>
                  <a:pt x="443" y="180"/>
                </a:lnTo>
                <a:lnTo>
                  <a:pt x="443" y="413"/>
                </a:lnTo>
                <a:lnTo>
                  <a:pt x="443" y="413"/>
                </a:lnTo>
                <a:lnTo>
                  <a:pt x="431" y="417"/>
                </a:lnTo>
                <a:lnTo>
                  <a:pt x="419" y="423"/>
                </a:lnTo>
                <a:lnTo>
                  <a:pt x="407" y="431"/>
                </a:lnTo>
                <a:lnTo>
                  <a:pt x="399" y="439"/>
                </a:lnTo>
                <a:lnTo>
                  <a:pt x="391" y="451"/>
                </a:lnTo>
                <a:lnTo>
                  <a:pt x="385" y="463"/>
                </a:lnTo>
                <a:lnTo>
                  <a:pt x="381" y="475"/>
                </a:lnTo>
                <a:lnTo>
                  <a:pt x="381" y="489"/>
                </a:lnTo>
                <a:lnTo>
                  <a:pt x="381" y="811"/>
                </a:lnTo>
                <a:lnTo>
                  <a:pt x="381" y="811"/>
                </a:lnTo>
                <a:lnTo>
                  <a:pt x="361" y="815"/>
                </a:lnTo>
                <a:lnTo>
                  <a:pt x="341" y="823"/>
                </a:lnTo>
                <a:lnTo>
                  <a:pt x="323" y="831"/>
                </a:lnTo>
                <a:lnTo>
                  <a:pt x="305" y="841"/>
                </a:lnTo>
                <a:lnTo>
                  <a:pt x="287" y="851"/>
                </a:lnTo>
                <a:lnTo>
                  <a:pt x="269" y="863"/>
                </a:lnTo>
                <a:lnTo>
                  <a:pt x="254" y="877"/>
                </a:lnTo>
                <a:lnTo>
                  <a:pt x="238" y="891"/>
                </a:lnTo>
                <a:lnTo>
                  <a:pt x="238" y="891"/>
                </a:lnTo>
                <a:lnTo>
                  <a:pt x="236" y="895"/>
                </a:lnTo>
                <a:lnTo>
                  <a:pt x="234" y="899"/>
                </a:lnTo>
                <a:lnTo>
                  <a:pt x="234" y="903"/>
                </a:lnTo>
                <a:lnTo>
                  <a:pt x="236" y="907"/>
                </a:lnTo>
                <a:lnTo>
                  <a:pt x="236" y="907"/>
                </a:lnTo>
                <a:lnTo>
                  <a:pt x="238" y="909"/>
                </a:lnTo>
                <a:lnTo>
                  <a:pt x="240" y="913"/>
                </a:lnTo>
                <a:lnTo>
                  <a:pt x="244" y="915"/>
                </a:lnTo>
                <a:lnTo>
                  <a:pt x="248" y="915"/>
                </a:lnTo>
                <a:lnTo>
                  <a:pt x="667" y="915"/>
                </a:lnTo>
                <a:lnTo>
                  <a:pt x="667" y="915"/>
                </a:lnTo>
                <a:lnTo>
                  <a:pt x="671" y="915"/>
                </a:lnTo>
                <a:lnTo>
                  <a:pt x="675" y="913"/>
                </a:lnTo>
                <a:lnTo>
                  <a:pt x="677" y="909"/>
                </a:lnTo>
                <a:lnTo>
                  <a:pt x="679" y="907"/>
                </a:lnTo>
                <a:lnTo>
                  <a:pt x="679" y="907"/>
                </a:lnTo>
                <a:lnTo>
                  <a:pt x="681" y="903"/>
                </a:lnTo>
                <a:lnTo>
                  <a:pt x="681" y="899"/>
                </a:lnTo>
                <a:lnTo>
                  <a:pt x="679" y="895"/>
                </a:lnTo>
                <a:lnTo>
                  <a:pt x="677" y="891"/>
                </a:lnTo>
                <a:lnTo>
                  <a:pt x="677" y="891"/>
                </a:lnTo>
                <a:lnTo>
                  <a:pt x="661" y="877"/>
                </a:lnTo>
                <a:lnTo>
                  <a:pt x="645" y="863"/>
                </a:lnTo>
                <a:lnTo>
                  <a:pt x="627" y="851"/>
                </a:lnTo>
                <a:lnTo>
                  <a:pt x="609" y="841"/>
                </a:lnTo>
                <a:lnTo>
                  <a:pt x="591" y="831"/>
                </a:lnTo>
                <a:lnTo>
                  <a:pt x="573" y="823"/>
                </a:lnTo>
                <a:lnTo>
                  <a:pt x="553" y="815"/>
                </a:lnTo>
                <a:lnTo>
                  <a:pt x="533" y="811"/>
                </a:lnTo>
                <a:lnTo>
                  <a:pt x="533" y="489"/>
                </a:lnTo>
                <a:lnTo>
                  <a:pt x="533" y="489"/>
                </a:lnTo>
                <a:lnTo>
                  <a:pt x="533" y="475"/>
                </a:lnTo>
                <a:lnTo>
                  <a:pt x="529" y="463"/>
                </a:lnTo>
                <a:lnTo>
                  <a:pt x="523" y="451"/>
                </a:lnTo>
                <a:lnTo>
                  <a:pt x="515" y="439"/>
                </a:lnTo>
                <a:lnTo>
                  <a:pt x="507" y="431"/>
                </a:lnTo>
                <a:lnTo>
                  <a:pt x="495" y="423"/>
                </a:lnTo>
                <a:lnTo>
                  <a:pt x="483" y="417"/>
                </a:lnTo>
                <a:lnTo>
                  <a:pt x="471" y="413"/>
                </a:lnTo>
                <a:lnTo>
                  <a:pt x="471" y="180"/>
                </a:lnTo>
                <a:lnTo>
                  <a:pt x="471" y="180"/>
                </a:lnTo>
                <a:lnTo>
                  <a:pt x="489" y="176"/>
                </a:lnTo>
                <a:lnTo>
                  <a:pt x="507" y="166"/>
                </a:lnTo>
                <a:lnTo>
                  <a:pt x="521" y="154"/>
                </a:lnTo>
                <a:lnTo>
                  <a:pt x="533" y="140"/>
                </a:lnTo>
                <a:lnTo>
                  <a:pt x="533" y="140"/>
                </a:lnTo>
                <a:lnTo>
                  <a:pt x="591" y="136"/>
                </a:lnTo>
                <a:lnTo>
                  <a:pt x="647" y="130"/>
                </a:lnTo>
                <a:lnTo>
                  <a:pt x="701" y="120"/>
                </a:lnTo>
                <a:lnTo>
                  <a:pt x="751" y="108"/>
                </a:lnTo>
                <a:lnTo>
                  <a:pt x="751" y="228"/>
                </a:lnTo>
                <a:lnTo>
                  <a:pt x="615" y="447"/>
                </a:lnTo>
                <a:lnTo>
                  <a:pt x="615" y="447"/>
                </a:lnTo>
                <a:lnTo>
                  <a:pt x="615" y="449"/>
                </a:lnTo>
                <a:lnTo>
                  <a:pt x="615" y="449"/>
                </a:lnTo>
                <a:lnTo>
                  <a:pt x="615" y="449"/>
                </a:lnTo>
                <a:lnTo>
                  <a:pt x="615" y="449"/>
                </a:lnTo>
                <a:lnTo>
                  <a:pt x="613" y="455"/>
                </a:lnTo>
                <a:lnTo>
                  <a:pt x="613" y="455"/>
                </a:lnTo>
                <a:lnTo>
                  <a:pt x="613" y="455"/>
                </a:lnTo>
                <a:lnTo>
                  <a:pt x="613" y="455"/>
                </a:lnTo>
                <a:lnTo>
                  <a:pt x="615" y="467"/>
                </a:lnTo>
                <a:lnTo>
                  <a:pt x="617" y="479"/>
                </a:lnTo>
                <a:lnTo>
                  <a:pt x="621" y="489"/>
                </a:lnTo>
                <a:lnTo>
                  <a:pt x="625" y="501"/>
                </a:lnTo>
                <a:lnTo>
                  <a:pt x="633" y="511"/>
                </a:lnTo>
                <a:lnTo>
                  <a:pt x="639" y="521"/>
                </a:lnTo>
                <a:lnTo>
                  <a:pt x="649" y="529"/>
                </a:lnTo>
                <a:lnTo>
                  <a:pt x="659" y="539"/>
                </a:lnTo>
                <a:lnTo>
                  <a:pt x="681" y="553"/>
                </a:lnTo>
                <a:lnTo>
                  <a:pt x="707" y="563"/>
                </a:lnTo>
                <a:lnTo>
                  <a:pt x="735" y="571"/>
                </a:lnTo>
                <a:lnTo>
                  <a:pt x="749" y="573"/>
                </a:lnTo>
                <a:lnTo>
                  <a:pt x="765" y="573"/>
                </a:lnTo>
                <a:lnTo>
                  <a:pt x="765" y="573"/>
                </a:lnTo>
                <a:lnTo>
                  <a:pt x="781" y="573"/>
                </a:lnTo>
                <a:lnTo>
                  <a:pt x="795" y="571"/>
                </a:lnTo>
                <a:lnTo>
                  <a:pt x="822" y="563"/>
                </a:lnTo>
                <a:lnTo>
                  <a:pt x="848" y="553"/>
                </a:lnTo>
                <a:lnTo>
                  <a:pt x="870" y="539"/>
                </a:lnTo>
                <a:lnTo>
                  <a:pt x="880" y="529"/>
                </a:lnTo>
                <a:lnTo>
                  <a:pt x="888" y="521"/>
                </a:lnTo>
                <a:lnTo>
                  <a:pt x="896" y="511"/>
                </a:lnTo>
                <a:lnTo>
                  <a:pt x="902" y="501"/>
                </a:lnTo>
                <a:lnTo>
                  <a:pt x="908" y="489"/>
                </a:lnTo>
                <a:lnTo>
                  <a:pt x="912" y="479"/>
                </a:lnTo>
                <a:lnTo>
                  <a:pt x="914" y="467"/>
                </a:lnTo>
                <a:lnTo>
                  <a:pt x="914" y="455"/>
                </a:lnTo>
                <a:lnTo>
                  <a:pt x="914" y="455"/>
                </a:lnTo>
                <a:lnTo>
                  <a:pt x="914" y="455"/>
                </a:lnTo>
                <a:lnTo>
                  <a:pt x="914" y="455"/>
                </a:lnTo>
                <a:close/>
                <a:moveTo>
                  <a:pt x="150" y="545"/>
                </a:moveTo>
                <a:lnTo>
                  <a:pt x="150" y="545"/>
                </a:lnTo>
                <a:lnTo>
                  <a:pt x="128" y="543"/>
                </a:lnTo>
                <a:lnTo>
                  <a:pt x="106" y="539"/>
                </a:lnTo>
                <a:lnTo>
                  <a:pt x="88" y="533"/>
                </a:lnTo>
                <a:lnTo>
                  <a:pt x="70" y="523"/>
                </a:lnTo>
                <a:lnTo>
                  <a:pt x="54" y="511"/>
                </a:lnTo>
                <a:lnTo>
                  <a:pt x="42" y="499"/>
                </a:lnTo>
                <a:lnTo>
                  <a:pt x="34" y="485"/>
                </a:lnTo>
                <a:lnTo>
                  <a:pt x="28" y="469"/>
                </a:lnTo>
                <a:lnTo>
                  <a:pt x="271" y="469"/>
                </a:lnTo>
                <a:lnTo>
                  <a:pt x="271" y="469"/>
                </a:lnTo>
                <a:lnTo>
                  <a:pt x="265" y="485"/>
                </a:lnTo>
                <a:lnTo>
                  <a:pt x="258" y="499"/>
                </a:lnTo>
                <a:lnTo>
                  <a:pt x="246" y="511"/>
                </a:lnTo>
                <a:lnTo>
                  <a:pt x="230" y="523"/>
                </a:lnTo>
                <a:lnTo>
                  <a:pt x="214" y="533"/>
                </a:lnTo>
                <a:lnTo>
                  <a:pt x="194" y="539"/>
                </a:lnTo>
                <a:lnTo>
                  <a:pt x="172" y="543"/>
                </a:lnTo>
                <a:lnTo>
                  <a:pt x="150" y="545"/>
                </a:lnTo>
                <a:lnTo>
                  <a:pt x="150" y="545"/>
                </a:lnTo>
                <a:close/>
                <a:moveTo>
                  <a:pt x="262" y="441"/>
                </a:moveTo>
                <a:lnTo>
                  <a:pt x="38" y="441"/>
                </a:lnTo>
                <a:lnTo>
                  <a:pt x="150" y="258"/>
                </a:lnTo>
                <a:lnTo>
                  <a:pt x="262" y="441"/>
                </a:lnTo>
                <a:close/>
                <a:moveTo>
                  <a:pt x="206" y="90"/>
                </a:moveTo>
                <a:lnTo>
                  <a:pt x="206" y="90"/>
                </a:lnTo>
                <a:lnTo>
                  <a:pt x="244" y="82"/>
                </a:lnTo>
                <a:lnTo>
                  <a:pt x="283" y="76"/>
                </a:lnTo>
                <a:lnTo>
                  <a:pt x="325" y="72"/>
                </a:lnTo>
                <a:lnTo>
                  <a:pt x="369" y="68"/>
                </a:lnTo>
                <a:lnTo>
                  <a:pt x="369" y="68"/>
                </a:lnTo>
                <a:lnTo>
                  <a:pt x="367" y="80"/>
                </a:lnTo>
                <a:lnTo>
                  <a:pt x="367" y="90"/>
                </a:lnTo>
                <a:lnTo>
                  <a:pt x="367" y="90"/>
                </a:lnTo>
                <a:lnTo>
                  <a:pt x="367" y="102"/>
                </a:lnTo>
                <a:lnTo>
                  <a:pt x="369" y="112"/>
                </a:lnTo>
                <a:lnTo>
                  <a:pt x="369" y="112"/>
                </a:lnTo>
                <a:lnTo>
                  <a:pt x="325" y="108"/>
                </a:lnTo>
                <a:lnTo>
                  <a:pt x="283" y="104"/>
                </a:lnTo>
                <a:lnTo>
                  <a:pt x="244" y="98"/>
                </a:lnTo>
                <a:lnTo>
                  <a:pt x="206" y="90"/>
                </a:lnTo>
                <a:lnTo>
                  <a:pt x="206" y="90"/>
                </a:lnTo>
                <a:close/>
                <a:moveTo>
                  <a:pt x="283" y="887"/>
                </a:moveTo>
                <a:lnTo>
                  <a:pt x="283" y="887"/>
                </a:lnTo>
                <a:lnTo>
                  <a:pt x="303" y="873"/>
                </a:lnTo>
                <a:lnTo>
                  <a:pt x="323" y="861"/>
                </a:lnTo>
                <a:lnTo>
                  <a:pt x="345" y="851"/>
                </a:lnTo>
                <a:lnTo>
                  <a:pt x="367" y="843"/>
                </a:lnTo>
                <a:lnTo>
                  <a:pt x="389" y="837"/>
                </a:lnTo>
                <a:lnTo>
                  <a:pt x="411" y="831"/>
                </a:lnTo>
                <a:lnTo>
                  <a:pt x="435" y="829"/>
                </a:lnTo>
                <a:lnTo>
                  <a:pt x="457" y="827"/>
                </a:lnTo>
                <a:lnTo>
                  <a:pt x="479" y="829"/>
                </a:lnTo>
                <a:lnTo>
                  <a:pt x="503" y="831"/>
                </a:lnTo>
                <a:lnTo>
                  <a:pt x="525" y="837"/>
                </a:lnTo>
                <a:lnTo>
                  <a:pt x="547" y="843"/>
                </a:lnTo>
                <a:lnTo>
                  <a:pt x="569" y="851"/>
                </a:lnTo>
                <a:lnTo>
                  <a:pt x="591" y="861"/>
                </a:lnTo>
                <a:lnTo>
                  <a:pt x="611" y="873"/>
                </a:lnTo>
                <a:lnTo>
                  <a:pt x="631" y="887"/>
                </a:lnTo>
                <a:lnTo>
                  <a:pt x="283" y="887"/>
                </a:lnTo>
                <a:close/>
                <a:moveTo>
                  <a:pt x="507" y="489"/>
                </a:moveTo>
                <a:lnTo>
                  <a:pt x="507" y="805"/>
                </a:lnTo>
                <a:lnTo>
                  <a:pt x="507" y="805"/>
                </a:lnTo>
                <a:lnTo>
                  <a:pt x="481" y="801"/>
                </a:lnTo>
                <a:lnTo>
                  <a:pt x="457" y="801"/>
                </a:lnTo>
                <a:lnTo>
                  <a:pt x="433" y="801"/>
                </a:lnTo>
                <a:lnTo>
                  <a:pt x="407" y="805"/>
                </a:lnTo>
                <a:lnTo>
                  <a:pt x="407" y="489"/>
                </a:lnTo>
                <a:lnTo>
                  <a:pt x="407" y="489"/>
                </a:lnTo>
                <a:lnTo>
                  <a:pt x="409" y="479"/>
                </a:lnTo>
                <a:lnTo>
                  <a:pt x="411" y="471"/>
                </a:lnTo>
                <a:lnTo>
                  <a:pt x="417" y="461"/>
                </a:lnTo>
                <a:lnTo>
                  <a:pt x="423" y="455"/>
                </a:lnTo>
                <a:lnTo>
                  <a:pt x="429" y="449"/>
                </a:lnTo>
                <a:lnTo>
                  <a:pt x="437" y="445"/>
                </a:lnTo>
                <a:lnTo>
                  <a:pt x="447" y="441"/>
                </a:lnTo>
                <a:lnTo>
                  <a:pt x="457" y="441"/>
                </a:lnTo>
                <a:lnTo>
                  <a:pt x="457" y="441"/>
                </a:lnTo>
                <a:lnTo>
                  <a:pt x="467" y="441"/>
                </a:lnTo>
                <a:lnTo>
                  <a:pt x="477" y="445"/>
                </a:lnTo>
                <a:lnTo>
                  <a:pt x="485" y="449"/>
                </a:lnTo>
                <a:lnTo>
                  <a:pt x="491" y="455"/>
                </a:lnTo>
                <a:lnTo>
                  <a:pt x="497" y="461"/>
                </a:lnTo>
                <a:lnTo>
                  <a:pt x="503" y="471"/>
                </a:lnTo>
                <a:lnTo>
                  <a:pt x="505" y="479"/>
                </a:lnTo>
                <a:lnTo>
                  <a:pt x="507" y="489"/>
                </a:lnTo>
                <a:lnTo>
                  <a:pt x="507" y="489"/>
                </a:lnTo>
                <a:close/>
                <a:moveTo>
                  <a:pt x="457" y="154"/>
                </a:moveTo>
                <a:lnTo>
                  <a:pt x="457" y="154"/>
                </a:lnTo>
                <a:lnTo>
                  <a:pt x="445" y="152"/>
                </a:lnTo>
                <a:lnTo>
                  <a:pt x="433" y="148"/>
                </a:lnTo>
                <a:lnTo>
                  <a:pt x="421" y="142"/>
                </a:lnTo>
                <a:lnTo>
                  <a:pt x="413" y="134"/>
                </a:lnTo>
                <a:lnTo>
                  <a:pt x="405" y="126"/>
                </a:lnTo>
                <a:lnTo>
                  <a:pt x="399" y="114"/>
                </a:lnTo>
                <a:lnTo>
                  <a:pt x="395" y="104"/>
                </a:lnTo>
                <a:lnTo>
                  <a:pt x="393" y="90"/>
                </a:lnTo>
                <a:lnTo>
                  <a:pt x="393" y="90"/>
                </a:lnTo>
                <a:lnTo>
                  <a:pt x="395" y="78"/>
                </a:lnTo>
                <a:lnTo>
                  <a:pt x="399" y="66"/>
                </a:lnTo>
                <a:lnTo>
                  <a:pt x="405" y="56"/>
                </a:lnTo>
                <a:lnTo>
                  <a:pt x="413" y="46"/>
                </a:lnTo>
                <a:lnTo>
                  <a:pt x="421" y="38"/>
                </a:lnTo>
                <a:lnTo>
                  <a:pt x="433" y="32"/>
                </a:lnTo>
                <a:lnTo>
                  <a:pt x="445" y="28"/>
                </a:lnTo>
                <a:lnTo>
                  <a:pt x="457" y="28"/>
                </a:lnTo>
                <a:lnTo>
                  <a:pt x="457" y="28"/>
                </a:lnTo>
                <a:lnTo>
                  <a:pt x="469" y="28"/>
                </a:lnTo>
                <a:lnTo>
                  <a:pt x="481" y="32"/>
                </a:lnTo>
                <a:lnTo>
                  <a:pt x="493" y="38"/>
                </a:lnTo>
                <a:lnTo>
                  <a:pt x="501" y="46"/>
                </a:lnTo>
                <a:lnTo>
                  <a:pt x="509" y="56"/>
                </a:lnTo>
                <a:lnTo>
                  <a:pt x="515" y="66"/>
                </a:lnTo>
                <a:lnTo>
                  <a:pt x="519" y="78"/>
                </a:lnTo>
                <a:lnTo>
                  <a:pt x="519" y="90"/>
                </a:lnTo>
                <a:lnTo>
                  <a:pt x="519" y="90"/>
                </a:lnTo>
                <a:lnTo>
                  <a:pt x="519" y="104"/>
                </a:lnTo>
                <a:lnTo>
                  <a:pt x="515" y="114"/>
                </a:lnTo>
                <a:lnTo>
                  <a:pt x="509" y="126"/>
                </a:lnTo>
                <a:lnTo>
                  <a:pt x="501" y="134"/>
                </a:lnTo>
                <a:lnTo>
                  <a:pt x="493" y="142"/>
                </a:lnTo>
                <a:lnTo>
                  <a:pt x="481" y="148"/>
                </a:lnTo>
                <a:lnTo>
                  <a:pt x="469" y="152"/>
                </a:lnTo>
                <a:lnTo>
                  <a:pt x="457" y="154"/>
                </a:lnTo>
                <a:lnTo>
                  <a:pt x="457" y="154"/>
                </a:lnTo>
                <a:close/>
                <a:moveTo>
                  <a:pt x="545" y="112"/>
                </a:moveTo>
                <a:lnTo>
                  <a:pt x="545" y="112"/>
                </a:lnTo>
                <a:lnTo>
                  <a:pt x="547" y="102"/>
                </a:lnTo>
                <a:lnTo>
                  <a:pt x="547" y="90"/>
                </a:lnTo>
                <a:lnTo>
                  <a:pt x="547" y="90"/>
                </a:lnTo>
                <a:lnTo>
                  <a:pt x="547" y="80"/>
                </a:lnTo>
                <a:lnTo>
                  <a:pt x="545" y="68"/>
                </a:lnTo>
                <a:lnTo>
                  <a:pt x="545" y="68"/>
                </a:lnTo>
                <a:lnTo>
                  <a:pt x="589" y="72"/>
                </a:lnTo>
                <a:lnTo>
                  <a:pt x="631" y="76"/>
                </a:lnTo>
                <a:lnTo>
                  <a:pt x="671" y="82"/>
                </a:lnTo>
                <a:lnTo>
                  <a:pt x="709" y="90"/>
                </a:lnTo>
                <a:lnTo>
                  <a:pt x="709" y="90"/>
                </a:lnTo>
                <a:lnTo>
                  <a:pt x="671" y="98"/>
                </a:lnTo>
                <a:lnTo>
                  <a:pt x="629" y="104"/>
                </a:lnTo>
                <a:lnTo>
                  <a:pt x="587" y="108"/>
                </a:lnTo>
                <a:lnTo>
                  <a:pt x="545" y="112"/>
                </a:lnTo>
                <a:lnTo>
                  <a:pt x="545" y="112"/>
                </a:lnTo>
                <a:close/>
                <a:moveTo>
                  <a:pt x="765" y="258"/>
                </a:moveTo>
                <a:lnTo>
                  <a:pt x="876" y="441"/>
                </a:lnTo>
                <a:lnTo>
                  <a:pt x="653" y="441"/>
                </a:lnTo>
                <a:lnTo>
                  <a:pt x="765" y="258"/>
                </a:lnTo>
                <a:close/>
                <a:moveTo>
                  <a:pt x="765" y="545"/>
                </a:moveTo>
                <a:lnTo>
                  <a:pt x="765" y="545"/>
                </a:lnTo>
                <a:lnTo>
                  <a:pt x="743" y="543"/>
                </a:lnTo>
                <a:lnTo>
                  <a:pt x="721" y="539"/>
                </a:lnTo>
                <a:lnTo>
                  <a:pt x="701" y="533"/>
                </a:lnTo>
                <a:lnTo>
                  <a:pt x="685" y="523"/>
                </a:lnTo>
                <a:lnTo>
                  <a:pt x="669" y="511"/>
                </a:lnTo>
                <a:lnTo>
                  <a:pt x="657" y="499"/>
                </a:lnTo>
                <a:lnTo>
                  <a:pt x="649" y="485"/>
                </a:lnTo>
                <a:lnTo>
                  <a:pt x="643" y="469"/>
                </a:lnTo>
                <a:lnTo>
                  <a:pt x="886" y="469"/>
                </a:lnTo>
                <a:lnTo>
                  <a:pt x="886" y="469"/>
                </a:lnTo>
                <a:lnTo>
                  <a:pt x="880" y="485"/>
                </a:lnTo>
                <a:lnTo>
                  <a:pt x="872" y="499"/>
                </a:lnTo>
                <a:lnTo>
                  <a:pt x="860" y="511"/>
                </a:lnTo>
                <a:lnTo>
                  <a:pt x="844" y="523"/>
                </a:lnTo>
                <a:lnTo>
                  <a:pt x="826" y="533"/>
                </a:lnTo>
                <a:lnTo>
                  <a:pt x="809" y="539"/>
                </a:lnTo>
                <a:lnTo>
                  <a:pt x="787" y="543"/>
                </a:lnTo>
                <a:lnTo>
                  <a:pt x="765" y="545"/>
                </a:lnTo>
                <a:lnTo>
                  <a:pt x="765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60CAEF80-1C50-4264-AC0E-DD39527E1869}"/>
              </a:ext>
            </a:extLst>
          </p:cNvPr>
          <p:cNvSpPr>
            <a:spLocks/>
          </p:cNvSpPr>
          <p:nvPr/>
        </p:nvSpPr>
        <p:spPr bwMode="auto">
          <a:xfrm>
            <a:off x="11109325" y="678960"/>
            <a:ext cx="2532063" cy="2535238"/>
          </a:xfrm>
          <a:custGeom>
            <a:avLst/>
            <a:gdLst>
              <a:gd name="T0" fmla="*/ 1595 w 1595"/>
              <a:gd name="T1" fmla="*/ 840 h 1597"/>
              <a:gd name="T2" fmla="*/ 1579 w 1595"/>
              <a:gd name="T3" fmla="*/ 960 h 1597"/>
              <a:gd name="T4" fmla="*/ 1547 w 1595"/>
              <a:gd name="T5" fmla="*/ 1074 h 1597"/>
              <a:gd name="T6" fmla="*/ 1499 w 1595"/>
              <a:gd name="T7" fmla="*/ 1180 h 1597"/>
              <a:gd name="T8" fmla="*/ 1437 w 1595"/>
              <a:gd name="T9" fmla="*/ 1275 h 1597"/>
              <a:gd name="T10" fmla="*/ 1361 w 1595"/>
              <a:gd name="T11" fmla="*/ 1363 h 1597"/>
              <a:gd name="T12" fmla="*/ 1275 w 1595"/>
              <a:gd name="T13" fmla="*/ 1439 h 1597"/>
              <a:gd name="T14" fmla="*/ 1178 w 1595"/>
              <a:gd name="T15" fmla="*/ 1501 h 1597"/>
              <a:gd name="T16" fmla="*/ 1072 w 1595"/>
              <a:gd name="T17" fmla="*/ 1549 h 1597"/>
              <a:gd name="T18" fmla="*/ 958 w 1595"/>
              <a:gd name="T19" fmla="*/ 1581 h 1597"/>
              <a:gd name="T20" fmla="*/ 838 w 1595"/>
              <a:gd name="T21" fmla="*/ 1597 h 1597"/>
              <a:gd name="T22" fmla="*/ 756 w 1595"/>
              <a:gd name="T23" fmla="*/ 1597 h 1597"/>
              <a:gd name="T24" fmla="*/ 636 w 1595"/>
              <a:gd name="T25" fmla="*/ 1581 h 1597"/>
              <a:gd name="T26" fmla="*/ 523 w 1595"/>
              <a:gd name="T27" fmla="*/ 1549 h 1597"/>
              <a:gd name="T28" fmla="*/ 417 w 1595"/>
              <a:gd name="T29" fmla="*/ 1501 h 1597"/>
              <a:gd name="T30" fmla="*/ 319 w 1595"/>
              <a:gd name="T31" fmla="*/ 1439 h 1597"/>
              <a:gd name="T32" fmla="*/ 233 w 1595"/>
              <a:gd name="T33" fmla="*/ 1363 h 1597"/>
              <a:gd name="T34" fmla="*/ 157 w 1595"/>
              <a:gd name="T35" fmla="*/ 1275 h 1597"/>
              <a:gd name="T36" fmla="*/ 95 w 1595"/>
              <a:gd name="T37" fmla="*/ 1180 h 1597"/>
              <a:gd name="T38" fmla="*/ 48 w 1595"/>
              <a:gd name="T39" fmla="*/ 1074 h 1597"/>
              <a:gd name="T40" fmla="*/ 16 w 1595"/>
              <a:gd name="T41" fmla="*/ 960 h 1597"/>
              <a:gd name="T42" fmla="*/ 0 w 1595"/>
              <a:gd name="T43" fmla="*/ 840 h 1597"/>
              <a:gd name="T44" fmla="*/ 0 w 1595"/>
              <a:gd name="T45" fmla="*/ 758 h 1597"/>
              <a:gd name="T46" fmla="*/ 16 w 1595"/>
              <a:gd name="T47" fmla="*/ 639 h 1597"/>
              <a:gd name="T48" fmla="*/ 48 w 1595"/>
              <a:gd name="T49" fmla="*/ 525 h 1597"/>
              <a:gd name="T50" fmla="*/ 95 w 1595"/>
              <a:gd name="T51" fmla="*/ 417 h 1597"/>
              <a:gd name="T52" fmla="*/ 157 w 1595"/>
              <a:gd name="T53" fmla="*/ 321 h 1597"/>
              <a:gd name="T54" fmla="*/ 233 w 1595"/>
              <a:gd name="T55" fmla="*/ 233 h 1597"/>
              <a:gd name="T56" fmla="*/ 319 w 1595"/>
              <a:gd name="T57" fmla="*/ 160 h 1597"/>
              <a:gd name="T58" fmla="*/ 417 w 1595"/>
              <a:gd name="T59" fmla="*/ 96 h 1597"/>
              <a:gd name="T60" fmla="*/ 523 w 1595"/>
              <a:gd name="T61" fmla="*/ 48 h 1597"/>
              <a:gd name="T62" fmla="*/ 636 w 1595"/>
              <a:gd name="T63" fmla="*/ 16 h 1597"/>
              <a:gd name="T64" fmla="*/ 756 w 1595"/>
              <a:gd name="T65" fmla="*/ 2 h 1597"/>
              <a:gd name="T66" fmla="*/ 838 w 1595"/>
              <a:gd name="T67" fmla="*/ 2 h 1597"/>
              <a:gd name="T68" fmla="*/ 958 w 1595"/>
              <a:gd name="T69" fmla="*/ 16 h 1597"/>
              <a:gd name="T70" fmla="*/ 1072 w 1595"/>
              <a:gd name="T71" fmla="*/ 48 h 1597"/>
              <a:gd name="T72" fmla="*/ 1178 w 1595"/>
              <a:gd name="T73" fmla="*/ 96 h 1597"/>
              <a:gd name="T74" fmla="*/ 1275 w 1595"/>
              <a:gd name="T75" fmla="*/ 160 h 1597"/>
              <a:gd name="T76" fmla="*/ 1361 w 1595"/>
              <a:gd name="T77" fmla="*/ 233 h 1597"/>
              <a:gd name="T78" fmla="*/ 1437 w 1595"/>
              <a:gd name="T79" fmla="*/ 321 h 1597"/>
              <a:gd name="T80" fmla="*/ 1499 w 1595"/>
              <a:gd name="T81" fmla="*/ 417 h 1597"/>
              <a:gd name="T82" fmla="*/ 1547 w 1595"/>
              <a:gd name="T83" fmla="*/ 525 h 1597"/>
              <a:gd name="T84" fmla="*/ 1579 w 1595"/>
              <a:gd name="T85" fmla="*/ 639 h 1597"/>
              <a:gd name="T86" fmla="*/ 1595 w 1595"/>
              <a:gd name="T87" fmla="*/ 758 h 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5" h="1597">
                <a:moveTo>
                  <a:pt x="1595" y="798"/>
                </a:moveTo>
                <a:lnTo>
                  <a:pt x="1595" y="798"/>
                </a:lnTo>
                <a:lnTo>
                  <a:pt x="1595" y="840"/>
                </a:lnTo>
                <a:lnTo>
                  <a:pt x="1591" y="880"/>
                </a:lnTo>
                <a:lnTo>
                  <a:pt x="1587" y="920"/>
                </a:lnTo>
                <a:lnTo>
                  <a:pt x="1579" y="960"/>
                </a:lnTo>
                <a:lnTo>
                  <a:pt x="1571" y="998"/>
                </a:lnTo>
                <a:lnTo>
                  <a:pt x="1561" y="1036"/>
                </a:lnTo>
                <a:lnTo>
                  <a:pt x="1547" y="1074"/>
                </a:lnTo>
                <a:lnTo>
                  <a:pt x="1533" y="1110"/>
                </a:lnTo>
                <a:lnTo>
                  <a:pt x="1517" y="1146"/>
                </a:lnTo>
                <a:lnTo>
                  <a:pt x="1499" y="1180"/>
                </a:lnTo>
                <a:lnTo>
                  <a:pt x="1481" y="1214"/>
                </a:lnTo>
                <a:lnTo>
                  <a:pt x="1459" y="1246"/>
                </a:lnTo>
                <a:lnTo>
                  <a:pt x="1437" y="1275"/>
                </a:lnTo>
                <a:lnTo>
                  <a:pt x="1413" y="1307"/>
                </a:lnTo>
                <a:lnTo>
                  <a:pt x="1389" y="1335"/>
                </a:lnTo>
                <a:lnTo>
                  <a:pt x="1361" y="1363"/>
                </a:lnTo>
                <a:lnTo>
                  <a:pt x="1333" y="1389"/>
                </a:lnTo>
                <a:lnTo>
                  <a:pt x="1305" y="1415"/>
                </a:lnTo>
                <a:lnTo>
                  <a:pt x="1275" y="1439"/>
                </a:lnTo>
                <a:lnTo>
                  <a:pt x="1243" y="1461"/>
                </a:lnTo>
                <a:lnTo>
                  <a:pt x="1211" y="1481"/>
                </a:lnTo>
                <a:lnTo>
                  <a:pt x="1178" y="1501"/>
                </a:lnTo>
                <a:lnTo>
                  <a:pt x="1144" y="1519"/>
                </a:lnTo>
                <a:lnTo>
                  <a:pt x="1108" y="1535"/>
                </a:lnTo>
                <a:lnTo>
                  <a:pt x="1072" y="1549"/>
                </a:lnTo>
                <a:lnTo>
                  <a:pt x="1034" y="1561"/>
                </a:lnTo>
                <a:lnTo>
                  <a:pt x="996" y="1573"/>
                </a:lnTo>
                <a:lnTo>
                  <a:pt x="958" y="1581"/>
                </a:lnTo>
                <a:lnTo>
                  <a:pt x="918" y="1587"/>
                </a:lnTo>
                <a:lnTo>
                  <a:pt x="878" y="1593"/>
                </a:lnTo>
                <a:lnTo>
                  <a:pt x="838" y="1597"/>
                </a:lnTo>
                <a:lnTo>
                  <a:pt x="798" y="1597"/>
                </a:lnTo>
                <a:lnTo>
                  <a:pt x="798" y="1597"/>
                </a:lnTo>
                <a:lnTo>
                  <a:pt x="756" y="1597"/>
                </a:lnTo>
                <a:lnTo>
                  <a:pt x="716" y="1593"/>
                </a:lnTo>
                <a:lnTo>
                  <a:pt x="676" y="1587"/>
                </a:lnTo>
                <a:lnTo>
                  <a:pt x="636" y="1581"/>
                </a:lnTo>
                <a:lnTo>
                  <a:pt x="599" y="1573"/>
                </a:lnTo>
                <a:lnTo>
                  <a:pt x="561" y="1561"/>
                </a:lnTo>
                <a:lnTo>
                  <a:pt x="523" y="1549"/>
                </a:lnTo>
                <a:lnTo>
                  <a:pt x="487" y="1535"/>
                </a:lnTo>
                <a:lnTo>
                  <a:pt x="451" y="1519"/>
                </a:lnTo>
                <a:lnTo>
                  <a:pt x="417" y="1501"/>
                </a:lnTo>
                <a:lnTo>
                  <a:pt x="383" y="1481"/>
                </a:lnTo>
                <a:lnTo>
                  <a:pt x="351" y="1461"/>
                </a:lnTo>
                <a:lnTo>
                  <a:pt x="319" y="1439"/>
                </a:lnTo>
                <a:lnTo>
                  <a:pt x="289" y="1415"/>
                </a:lnTo>
                <a:lnTo>
                  <a:pt x="261" y="1389"/>
                </a:lnTo>
                <a:lnTo>
                  <a:pt x="233" y="1363"/>
                </a:lnTo>
                <a:lnTo>
                  <a:pt x="205" y="1335"/>
                </a:lnTo>
                <a:lnTo>
                  <a:pt x="181" y="1307"/>
                </a:lnTo>
                <a:lnTo>
                  <a:pt x="157" y="1275"/>
                </a:lnTo>
                <a:lnTo>
                  <a:pt x="135" y="1246"/>
                </a:lnTo>
                <a:lnTo>
                  <a:pt x="113" y="1214"/>
                </a:lnTo>
                <a:lnTo>
                  <a:pt x="95" y="1180"/>
                </a:lnTo>
                <a:lnTo>
                  <a:pt x="77" y="1146"/>
                </a:lnTo>
                <a:lnTo>
                  <a:pt x="62" y="1110"/>
                </a:lnTo>
                <a:lnTo>
                  <a:pt x="48" y="1074"/>
                </a:lnTo>
                <a:lnTo>
                  <a:pt x="36" y="1036"/>
                </a:lnTo>
                <a:lnTo>
                  <a:pt x="24" y="998"/>
                </a:lnTo>
                <a:lnTo>
                  <a:pt x="16" y="960"/>
                </a:lnTo>
                <a:lnTo>
                  <a:pt x="8" y="920"/>
                </a:lnTo>
                <a:lnTo>
                  <a:pt x="4" y="880"/>
                </a:lnTo>
                <a:lnTo>
                  <a:pt x="0" y="840"/>
                </a:lnTo>
                <a:lnTo>
                  <a:pt x="0" y="798"/>
                </a:lnTo>
                <a:lnTo>
                  <a:pt x="0" y="798"/>
                </a:lnTo>
                <a:lnTo>
                  <a:pt x="0" y="758"/>
                </a:lnTo>
                <a:lnTo>
                  <a:pt x="4" y="717"/>
                </a:lnTo>
                <a:lnTo>
                  <a:pt x="8" y="677"/>
                </a:lnTo>
                <a:lnTo>
                  <a:pt x="16" y="639"/>
                </a:lnTo>
                <a:lnTo>
                  <a:pt x="24" y="599"/>
                </a:lnTo>
                <a:lnTo>
                  <a:pt x="36" y="561"/>
                </a:lnTo>
                <a:lnTo>
                  <a:pt x="48" y="525"/>
                </a:lnTo>
                <a:lnTo>
                  <a:pt x="62" y="487"/>
                </a:lnTo>
                <a:lnTo>
                  <a:pt x="77" y="453"/>
                </a:lnTo>
                <a:lnTo>
                  <a:pt x="95" y="417"/>
                </a:lnTo>
                <a:lnTo>
                  <a:pt x="113" y="385"/>
                </a:lnTo>
                <a:lnTo>
                  <a:pt x="135" y="353"/>
                </a:lnTo>
                <a:lnTo>
                  <a:pt x="157" y="321"/>
                </a:lnTo>
                <a:lnTo>
                  <a:pt x="181" y="291"/>
                </a:lnTo>
                <a:lnTo>
                  <a:pt x="205" y="261"/>
                </a:lnTo>
                <a:lnTo>
                  <a:pt x="233" y="233"/>
                </a:lnTo>
                <a:lnTo>
                  <a:pt x="261" y="207"/>
                </a:lnTo>
                <a:lnTo>
                  <a:pt x="289" y="183"/>
                </a:lnTo>
                <a:lnTo>
                  <a:pt x="319" y="160"/>
                </a:lnTo>
                <a:lnTo>
                  <a:pt x="351" y="138"/>
                </a:lnTo>
                <a:lnTo>
                  <a:pt x="383" y="116"/>
                </a:lnTo>
                <a:lnTo>
                  <a:pt x="417" y="96"/>
                </a:lnTo>
                <a:lnTo>
                  <a:pt x="451" y="80"/>
                </a:lnTo>
                <a:lnTo>
                  <a:pt x="487" y="64"/>
                </a:lnTo>
                <a:lnTo>
                  <a:pt x="523" y="48"/>
                </a:lnTo>
                <a:lnTo>
                  <a:pt x="561" y="36"/>
                </a:lnTo>
                <a:lnTo>
                  <a:pt x="599" y="26"/>
                </a:lnTo>
                <a:lnTo>
                  <a:pt x="636" y="16"/>
                </a:lnTo>
                <a:lnTo>
                  <a:pt x="676" y="10"/>
                </a:lnTo>
                <a:lnTo>
                  <a:pt x="716" y="4"/>
                </a:lnTo>
                <a:lnTo>
                  <a:pt x="756" y="2"/>
                </a:lnTo>
                <a:lnTo>
                  <a:pt x="798" y="0"/>
                </a:lnTo>
                <a:lnTo>
                  <a:pt x="798" y="0"/>
                </a:lnTo>
                <a:lnTo>
                  <a:pt x="838" y="2"/>
                </a:lnTo>
                <a:lnTo>
                  <a:pt x="878" y="4"/>
                </a:lnTo>
                <a:lnTo>
                  <a:pt x="918" y="10"/>
                </a:lnTo>
                <a:lnTo>
                  <a:pt x="958" y="16"/>
                </a:lnTo>
                <a:lnTo>
                  <a:pt x="996" y="26"/>
                </a:lnTo>
                <a:lnTo>
                  <a:pt x="1034" y="36"/>
                </a:lnTo>
                <a:lnTo>
                  <a:pt x="1072" y="48"/>
                </a:lnTo>
                <a:lnTo>
                  <a:pt x="1108" y="64"/>
                </a:lnTo>
                <a:lnTo>
                  <a:pt x="1144" y="80"/>
                </a:lnTo>
                <a:lnTo>
                  <a:pt x="1178" y="96"/>
                </a:lnTo>
                <a:lnTo>
                  <a:pt x="1211" y="116"/>
                </a:lnTo>
                <a:lnTo>
                  <a:pt x="1243" y="138"/>
                </a:lnTo>
                <a:lnTo>
                  <a:pt x="1275" y="160"/>
                </a:lnTo>
                <a:lnTo>
                  <a:pt x="1305" y="183"/>
                </a:lnTo>
                <a:lnTo>
                  <a:pt x="1333" y="207"/>
                </a:lnTo>
                <a:lnTo>
                  <a:pt x="1361" y="233"/>
                </a:lnTo>
                <a:lnTo>
                  <a:pt x="1389" y="261"/>
                </a:lnTo>
                <a:lnTo>
                  <a:pt x="1413" y="291"/>
                </a:lnTo>
                <a:lnTo>
                  <a:pt x="1437" y="321"/>
                </a:lnTo>
                <a:lnTo>
                  <a:pt x="1459" y="353"/>
                </a:lnTo>
                <a:lnTo>
                  <a:pt x="1481" y="385"/>
                </a:lnTo>
                <a:lnTo>
                  <a:pt x="1499" y="417"/>
                </a:lnTo>
                <a:lnTo>
                  <a:pt x="1517" y="453"/>
                </a:lnTo>
                <a:lnTo>
                  <a:pt x="1533" y="487"/>
                </a:lnTo>
                <a:lnTo>
                  <a:pt x="1547" y="525"/>
                </a:lnTo>
                <a:lnTo>
                  <a:pt x="1561" y="561"/>
                </a:lnTo>
                <a:lnTo>
                  <a:pt x="1571" y="599"/>
                </a:lnTo>
                <a:lnTo>
                  <a:pt x="1579" y="639"/>
                </a:lnTo>
                <a:lnTo>
                  <a:pt x="1587" y="677"/>
                </a:lnTo>
                <a:lnTo>
                  <a:pt x="1591" y="717"/>
                </a:lnTo>
                <a:lnTo>
                  <a:pt x="1595" y="758"/>
                </a:lnTo>
                <a:lnTo>
                  <a:pt x="1595" y="798"/>
                </a:lnTo>
                <a:lnTo>
                  <a:pt x="1595" y="798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B9A6735-521D-4A6D-A314-8E296F31D0D6}"/>
              </a:ext>
            </a:extLst>
          </p:cNvPr>
          <p:cNvGrpSpPr/>
          <p:nvPr/>
        </p:nvGrpSpPr>
        <p:grpSpPr>
          <a:xfrm>
            <a:off x="11647488" y="1413972"/>
            <a:ext cx="1454150" cy="1239838"/>
            <a:chOff x="11647488" y="1755775"/>
            <a:chExt cx="1454150" cy="12398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42C7BF0-9682-4D7B-8985-1AB9032C3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69800" y="2000250"/>
              <a:ext cx="520700" cy="120650"/>
            </a:xfrm>
            <a:custGeom>
              <a:avLst/>
              <a:gdLst>
                <a:gd name="T0" fmla="*/ 308 w 328"/>
                <a:gd name="T1" fmla="*/ 0 h 76"/>
                <a:gd name="T2" fmla="*/ 308 w 328"/>
                <a:gd name="T3" fmla="*/ 0 h 76"/>
                <a:gd name="T4" fmla="*/ 288 w 328"/>
                <a:gd name="T5" fmla="*/ 8 h 76"/>
                <a:gd name="T6" fmla="*/ 262 w 328"/>
                <a:gd name="T7" fmla="*/ 16 h 76"/>
                <a:gd name="T8" fmla="*/ 230 w 328"/>
                <a:gd name="T9" fmla="*/ 22 h 76"/>
                <a:gd name="T10" fmla="*/ 192 w 328"/>
                <a:gd name="T11" fmla="*/ 30 h 76"/>
                <a:gd name="T12" fmla="*/ 150 w 328"/>
                <a:gd name="T13" fmla="*/ 36 h 76"/>
                <a:gd name="T14" fmla="*/ 106 w 328"/>
                <a:gd name="T15" fmla="*/ 42 h 76"/>
                <a:gd name="T16" fmla="*/ 60 w 328"/>
                <a:gd name="T17" fmla="*/ 46 h 76"/>
                <a:gd name="T18" fmla="*/ 14 w 328"/>
                <a:gd name="T19" fmla="*/ 48 h 76"/>
                <a:gd name="T20" fmla="*/ 14 w 328"/>
                <a:gd name="T21" fmla="*/ 48 h 76"/>
                <a:gd name="T22" fmla="*/ 8 w 328"/>
                <a:gd name="T23" fmla="*/ 50 h 76"/>
                <a:gd name="T24" fmla="*/ 4 w 328"/>
                <a:gd name="T25" fmla="*/ 54 h 76"/>
                <a:gd name="T26" fmla="*/ 0 w 328"/>
                <a:gd name="T27" fmla="*/ 58 h 76"/>
                <a:gd name="T28" fmla="*/ 0 w 328"/>
                <a:gd name="T29" fmla="*/ 64 h 76"/>
                <a:gd name="T30" fmla="*/ 0 w 328"/>
                <a:gd name="T31" fmla="*/ 64 h 76"/>
                <a:gd name="T32" fmla="*/ 2 w 328"/>
                <a:gd name="T33" fmla="*/ 68 h 76"/>
                <a:gd name="T34" fmla="*/ 4 w 328"/>
                <a:gd name="T35" fmla="*/ 72 h 76"/>
                <a:gd name="T36" fmla="*/ 8 w 328"/>
                <a:gd name="T37" fmla="*/ 76 h 76"/>
                <a:gd name="T38" fmla="*/ 14 w 328"/>
                <a:gd name="T39" fmla="*/ 76 h 76"/>
                <a:gd name="T40" fmla="*/ 14 w 328"/>
                <a:gd name="T41" fmla="*/ 76 h 76"/>
                <a:gd name="T42" fmla="*/ 14 w 328"/>
                <a:gd name="T43" fmla="*/ 76 h 76"/>
                <a:gd name="T44" fmla="*/ 14 w 328"/>
                <a:gd name="T45" fmla="*/ 76 h 76"/>
                <a:gd name="T46" fmla="*/ 58 w 328"/>
                <a:gd name="T47" fmla="*/ 74 h 76"/>
                <a:gd name="T48" fmla="*/ 104 w 328"/>
                <a:gd name="T49" fmla="*/ 70 h 76"/>
                <a:gd name="T50" fmla="*/ 148 w 328"/>
                <a:gd name="T51" fmla="*/ 64 h 76"/>
                <a:gd name="T52" fmla="*/ 192 w 328"/>
                <a:gd name="T53" fmla="*/ 58 h 76"/>
                <a:gd name="T54" fmla="*/ 232 w 328"/>
                <a:gd name="T55" fmla="*/ 50 h 76"/>
                <a:gd name="T56" fmla="*/ 268 w 328"/>
                <a:gd name="T57" fmla="*/ 42 h 76"/>
                <a:gd name="T58" fmla="*/ 298 w 328"/>
                <a:gd name="T59" fmla="*/ 34 h 76"/>
                <a:gd name="T60" fmla="*/ 320 w 328"/>
                <a:gd name="T61" fmla="*/ 26 h 76"/>
                <a:gd name="T62" fmla="*/ 320 w 328"/>
                <a:gd name="T63" fmla="*/ 26 h 76"/>
                <a:gd name="T64" fmla="*/ 324 w 328"/>
                <a:gd name="T65" fmla="*/ 24 h 76"/>
                <a:gd name="T66" fmla="*/ 328 w 328"/>
                <a:gd name="T67" fmla="*/ 18 h 76"/>
                <a:gd name="T68" fmla="*/ 328 w 328"/>
                <a:gd name="T69" fmla="*/ 14 h 76"/>
                <a:gd name="T70" fmla="*/ 326 w 328"/>
                <a:gd name="T71" fmla="*/ 8 h 76"/>
                <a:gd name="T72" fmla="*/ 326 w 328"/>
                <a:gd name="T73" fmla="*/ 8 h 76"/>
                <a:gd name="T74" fmla="*/ 324 w 328"/>
                <a:gd name="T75" fmla="*/ 4 h 76"/>
                <a:gd name="T76" fmla="*/ 320 w 328"/>
                <a:gd name="T77" fmla="*/ 0 h 76"/>
                <a:gd name="T78" fmla="*/ 314 w 328"/>
                <a:gd name="T79" fmla="*/ 0 h 76"/>
                <a:gd name="T80" fmla="*/ 308 w 328"/>
                <a:gd name="T81" fmla="*/ 0 h 76"/>
                <a:gd name="T82" fmla="*/ 308 w 328"/>
                <a:gd name="T8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8" h="76">
                  <a:moveTo>
                    <a:pt x="308" y="0"/>
                  </a:moveTo>
                  <a:lnTo>
                    <a:pt x="308" y="0"/>
                  </a:lnTo>
                  <a:lnTo>
                    <a:pt x="288" y="8"/>
                  </a:lnTo>
                  <a:lnTo>
                    <a:pt x="262" y="16"/>
                  </a:lnTo>
                  <a:lnTo>
                    <a:pt x="230" y="22"/>
                  </a:lnTo>
                  <a:lnTo>
                    <a:pt x="192" y="30"/>
                  </a:lnTo>
                  <a:lnTo>
                    <a:pt x="150" y="36"/>
                  </a:lnTo>
                  <a:lnTo>
                    <a:pt x="106" y="42"/>
                  </a:lnTo>
                  <a:lnTo>
                    <a:pt x="60" y="46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8" y="50"/>
                  </a:lnTo>
                  <a:lnTo>
                    <a:pt x="4" y="54"/>
                  </a:lnTo>
                  <a:lnTo>
                    <a:pt x="0" y="5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58" y="74"/>
                  </a:lnTo>
                  <a:lnTo>
                    <a:pt x="104" y="70"/>
                  </a:lnTo>
                  <a:lnTo>
                    <a:pt x="148" y="64"/>
                  </a:lnTo>
                  <a:lnTo>
                    <a:pt x="192" y="58"/>
                  </a:lnTo>
                  <a:lnTo>
                    <a:pt x="232" y="50"/>
                  </a:lnTo>
                  <a:lnTo>
                    <a:pt x="268" y="42"/>
                  </a:lnTo>
                  <a:lnTo>
                    <a:pt x="298" y="34"/>
                  </a:lnTo>
                  <a:lnTo>
                    <a:pt x="320" y="26"/>
                  </a:lnTo>
                  <a:lnTo>
                    <a:pt x="320" y="26"/>
                  </a:lnTo>
                  <a:lnTo>
                    <a:pt x="324" y="24"/>
                  </a:lnTo>
                  <a:lnTo>
                    <a:pt x="328" y="18"/>
                  </a:lnTo>
                  <a:lnTo>
                    <a:pt x="328" y="14"/>
                  </a:lnTo>
                  <a:lnTo>
                    <a:pt x="326" y="8"/>
                  </a:lnTo>
                  <a:lnTo>
                    <a:pt x="326" y="8"/>
                  </a:lnTo>
                  <a:lnTo>
                    <a:pt x="324" y="4"/>
                  </a:lnTo>
                  <a:lnTo>
                    <a:pt x="320" y="0"/>
                  </a:lnTo>
                  <a:lnTo>
                    <a:pt x="314" y="0"/>
                  </a:lnTo>
                  <a:lnTo>
                    <a:pt x="308" y="0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A4EC5EAA-CB97-4EC3-A923-78E497E73F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47488" y="1755775"/>
              <a:ext cx="1454150" cy="1239838"/>
            </a:xfrm>
            <a:custGeom>
              <a:avLst/>
              <a:gdLst>
                <a:gd name="T0" fmla="*/ 902 w 916"/>
                <a:gd name="T1" fmla="*/ 232 h 781"/>
                <a:gd name="T2" fmla="*/ 837 w 916"/>
                <a:gd name="T3" fmla="*/ 174 h 781"/>
                <a:gd name="T4" fmla="*/ 821 w 916"/>
                <a:gd name="T5" fmla="*/ 10 h 781"/>
                <a:gd name="T6" fmla="*/ 775 w 916"/>
                <a:gd name="T7" fmla="*/ 4 h 781"/>
                <a:gd name="T8" fmla="*/ 675 w 916"/>
                <a:gd name="T9" fmla="*/ 66 h 781"/>
                <a:gd name="T10" fmla="*/ 473 w 916"/>
                <a:gd name="T11" fmla="*/ 116 h 781"/>
                <a:gd name="T12" fmla="*/ 407 w 916"/>
                <a:gd name="T13" fmla="*/ 122 h 781"/>
                <a:gd name="T14" fmla="*/ 94 w 916"/>
                <a:gd name="T15" fmla="*/ 144 h 781"/>
                <a:gd name="T16" fmla="*/ 80 w 916"/>
                <a:gd name="T17" fmla="*/ 214 h 781"/>
                <a:gd name="T18" fmla="*/ 2 w 916"/>
                <a:gd name="T19" fmla="*/ 222 h 781"/>
                <a:gd name="T20" fmla="*/ 4 w 916"/>
                <a:gd name="T21" fmla="*/ 375 h 781"/>
                <a:gd name="T22" fmla="*/ 80 w 916"/>
                <a:gd name="T23" fmla="*/ 435 h 781"/>
                <a:gd name="T24" fmla="*/ 188 w 916"/>
                <a:gd name="T25" fmla="*/ 449 h 781"/>
                <a:gd name="T26" fmla="*/ 196 w 916"/>
                <a:gd name="T27" fmla="*/ 761 h 781"/>
                <a:gd name="T28" fmla="*/ 236 w 916"/>
                <a:gd name="T29" fmla="*/ 781 h 781"/>
                <a:gd name="T30" fmla="*/ 292 w 916"/>
                <a:gd name="T31" fmla="*/ 773 h 781"/>
                <a:gd name="T32" fmla="*/ 311 w 916"/>
                <a:gd name="T33" fmla="*/ 733 h 781"/>
                <a:gd name="T34" fmla="*/ 351 w 916"/>
                <a:gd name="T35" fmla="*/ 657 h 781"/>
                <a:gd name="T36" fmla="*/ 391 w 916"/>
                <a:gd name="T37" fmla="*/ 611 h 781"/>
                <a:gd name="T38" fmla="*/ 387 w 916"/>
                <a:gd name="T39" fmla="*/ 559 h 781"/>
                <a:gd name="T40" fmla="*/ 339 w 916"/>
                <a:gd name="T41" fmla="*/ 519 h 781"/>
                <a:gd name="T42" fmla="*/ 403 w 916"/>
                <a:gd name="T43" fmla="*/ 461 h 781"/>
                <a:gd name="T44" fmla="*/ 417 w 916"/>
                <a:gd name="T45" fmla="*/ 475 h 781"/>
                <a:gd name="T46" fmla="*/ 529 w 916"/>
                <a:gd name="T47" fmla="*/ 485 h 781"/>
                <a:gd name="T48" fmla="*/ 743 w 916"/>
                <a:gd name="T49" fmla="*/ 563 h 781"/>
                <a:gd name="T50" fmla="*/ 787 w 916"/>
                <a:gd name="T51" fmla="*/ 593 h 781"/>
                <a:gd name="T52" fmla="*/ 811 w 916"/>
                <a:gd name="T53" fmla="*/ 589 h 781"/>
                <a:gd name="T54" fmla="*/ 837 w 916"/>
                <a:gd name="T55" fmla="*/ 419 h 781"/>
                <a:gd name="T56" fmla="*/ 892 w 916"/>
                <a:gd name="T57" fmla="*/ 377 h 781"/>
                <a:gd name="T58" fmla="*/ 916 w 916"/>
                <a:gd name="T59" fmla="*/ 295 h 781"/>
                <a:gd name="T60" fmla="*/ 341 w 916"/>
                <a:gd name="T61" fmla="*/ 549 h 781"/>
                <a:gd name="T62" fmla="*/ 363 w 916"/>
                <a:gd name="T63" fmla="*/ 577 h 781"/>
                <a:gd name="T64" fmla="*/ 361 w 916"/>
                <a:gd name="T65" fmla="*/ 613 h 781"/>
                <a:gd name="T66" fmla="*/ 333 w 916"/>
                <a:gd name="T67" fmla="*/ 635 h 781"/>
                <a:gd name="T68" fmla="*/ 28 w 916"/>
                <a:gd name="T69" fmla="*/ 242 h 781"/>
                <a:gd name="T70" fmla="*/ 284 w 916"/>
                <a:gd name="T71" fmla="*/ 733 h 781"/>
                <a:gd name="T72" fmla="*/ 236 w 916"/>
                <a:gd name="T73" fmla="*/ 753 h 781"/>
                <a:gd name="T74" fmla="*/ 216 w 916"/>
                <a:gd name="T75" fmla="*/ 733 h 781"/>
                <a:gd name="T76" fmla="*/ 202 w 916"/>
                <a:gd name="T77" fmla="*/ 421 h 781"/>
                <a:gd name="T78" fmla="*/ 403 w 916"/>
                <a:gd name="T79" fmla="*/ 172 h 781"/>
                <a:gd name="T80" fmla="*/ 807 w 916"/>
                <a:gd name="T81" fmla="*/ 557 h 781"/>
                <a:gd name="T82" fmla="*/ 789 w 916"/>
                <a:gd name="T83" fmla="*/ 565 h 781"/>
                <a:gd name="T84" fmla="*/ 727 w 916"/>
                <a:gd name="T85" fmla="*/ 521 h 781"/>
                <a:gd name="T86" fmla="*/ 487 w 916"/>
                <a:gd name="T87" fmla="*/ 451 h 781"/>
                <a:gd name="T88" fmla="*/ 431 w 916"/>
                <a:gd name="T89" fmla="*/ 146 h 781"/>
                <a:gd name="T90" fmla="*/ 593 w 916"/>
                <a:gd name="T91" fmla="*/ 122 h 781"/>
                <a:gd name="T92" fmla="*/ 773 w 916"/>
                <a:gd name="T93" fmla="*/ 42 h 781"/>
                <a:gd name="T94" fmla="*/ 801 w 916"/>
                <a:gd name="T95" fmla="*/ 28 h 781"/>
                <a:gd name="T96" fmla="*/ 809 w 916"/>
                <a:gd name="T97" fmla="*/ 551 h 781"/>
                <a:gd name="T98" fmla="*/ 856 w 916"/>
                <a:gd name="T99" fmla="*/ 214 h 781"/>
                <a:gd name="T100" fmla="*/ 888 w 916"/>
                <a:gd name="T101" fmla="*/ 279 h 781"/>
                <a:gd name="T102" fmla="*/ 880 w 916"/>
                <a:gd name="T103" fmla="*/ 343 h 781"/>
                <a:gd name="T104" fmla="*/ 837 w 916"/>
                <a:gd name="T105" fmla="*/ 391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16" h="781">
                  <a:moveTo>
                    <a:pt x="916" y="295"/>
                  </a:moveTo>
                  <a:lnTo>
                    <a:pt x="916" y="295"/>
                  </a:lnTo>
                  <a:lnTo>
                    <a:pt x="914" y="273"/>
                  </a:lnTo>
                  <a:lnTo>
                    <a:pt x="910" y="252"/>
                  </a:lnTo>
                  <a:lnTo>
                    <a:pt x="902" y="232"/>
                  </a:lnTo>
                  <a:lnTo>
                    <a:pt x="892" y="214"/>
                  </a:lnTo>
                  <a:lnTo>
                    <a:pt x="880" y="200"/>
                  </a:lnTo>
                  <a:lnTo>
                    <a:pt x="868" y="188"/>
                  </a:lnTo>
                  <a:lnTo>
                    <a:pt x="852" y="178"/>
                  </a:lnTo>
                  <a:lnTo>
                    <a:pt x="837" y="174"/>
                  </a:lnTo>
                  <a:lnTo>
                    <a:pt x="837" y="42"/>
                  </a:lnTo>
                  <a:lnTo>
                    <a:pt x="837" y="42"/>
                  </a:lnTo>
                  <a:lnTo>
                    <a:pt x="835" y="30"/>
                  </a:lnTo>
                  <a:lnTo>
                    <a:pt x="829" y="18"/>
                  </a:lnTo>
                  <a:lnTo>
                    <a:pt x="821" y="10"/>
                  </a:lnTo>
                  <a:lnTo>
                    <a:pt x="811" y="2"/>
                  </a:lnTo>
                  <a:lnTo>
                    <a:pt x="811" y="2"/>
                  </a:lnTo>
                  <a:lnTo>
                    <a:pt x="799" y="0"/>
                  </a:lnTo>
                  <a:lnTo>
                    <a:pt x="787" y="0"/>
                  </a:lnTo>
                  <a:lnTo>
                    <a:pt x="775" y="4"/>
                  </a:lnTo>
                  <a:lnTo>
                    <a:pt x="765" y="12"/>
                  </a:lnTo>
                  <a:lnTo>
                    <a:pt x="765" y="12"/>
                  </a:lnTo>
                  <a:lnTo>
                    <a:pt x="743" y="28"/>
                  </a:lnTo>
                  <a:lnTo>
                    <a:pt x="713" y="48"/>
                  </a:lnTo>
                  <a:lnTo>
                    <a:pt x="675" y="66"/>
                  </a:lnTo>
                  <a:lnTo>
                    <a:pt x="631" y="82"/>
                  </a:lnTo>
                  <a:lnTo>
                    <a:pt x="583" y="96"/>
                  </a:lnTo>
                  <a:lnTo>
                    <a:pt x="529" y="108"/>
                  </a:lnTo>
                  <a:lnTo>
                    <a:pt x="503" y="112"/>
                  </a:lnTo>
                  <a:lnTo>
                    <a:pt x="473" y="116"/>
                  </a:lnTo>
                  <a:lnTo>
                    <a:pt x="445" y="118"/>
                  </a:lnTo>
                  <a:lnTo>
                    <a:pt x="417" y="118"/>
                  </a:lnTo>
                  <a:lnTo>
                    <a:pt x="417" y="118"/>
                  </a:lnTo>
                  <a:lnTo>
                    <a:pt x="411" y="120"/>
                  </a:lnTo>
                  <a:lnTo>
                    <a:pt x="407" y="122"/>
                  </a:lnTo>
                  <a:lnTo>
                    <a:pt x="403" y="126"/>
                  </a:lnTo>
                  <a:lnTo>
                    <a:pt x="403" y="132"/>
                  </a:lnTo>
                  <a:lnTo>
                    <a:pt x="403" y="144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88" y="144"/>
                  </a:lnTo>
                  <a:lnTo>
                    <a:pt x="84" y="148"/>
                  </a:lnTo>
                  <a:lnTo>
                    <a:pt x="82" y="152"/>
                  </a:lnTo>
                  <a:lnTo>
                    <a:pt x="80" y="158"/>
                  </a:lnTo>
                  <a:lnTo>
                    <a:pt x="80" y="214"/>
                  </a:lnTo>
                  <a:lnTo>
                    <a:pt x="14" y="214"/>
                  </a:lnTo>
                  <a:lnTo>
                    <a:pt x="14" y="214"/>
                  </a:lnTo>
                  <a:lnTo>
                    <a:pt x="8" y="214"/>
                  </a:lnTo>
                  <a:lnTo>
                    <a:pt x="4" y="218"/>
                  </a:lnTo>
                  <a:lnTo>
                    <a:pt x="2" y="222"/>
                  </a:lnTo>
                  <a:lnTo>
                    <a:pt x="0" y="228"/>
                  </a:lnTo>
                  <a:lnTo>
                    <a:pt x="0" y="365"/>
                  </a:lnTo>
                  <a:lnTo>
                    <a:pt x="0" y="365"/>
                  </a:lnTo>
                  <a:lnTo>
                    <a:pt x="2" y="371"/>
                  </a:lnTo>
                  <a:lnTo>
                    <a:pt x="4" y="375"/>
                  </a:lnTo>
                  <a:lnTo>
                    <a:pt x="8" y="379"/>
                  </a:lnTo>
                  <a:lnTo>
                    <a:pt x="14" y="379"/>
                  </a:lnTo>
                  <a:lnTo>
                    <a:pt x="80" y="379"/>
                  </a:lnTo>
                  <a:lnTo>
                    <a:pt x="80" y="435"/>
                  </a:lnTo>
                  <a:lnTo>
                    <a:pt x="80" y="435"/>
                  </a:lnTo>
                  <a:lnTo>
                    <a:pt x="82" y="441"/>
                  </a:lnTo>
                  <a:lnTo>
                    <a:pt x="84" y="445"/>
                  </a:lnTo>
                  <a:lnTo>
                    <a:pt x="88" y="447"/>
                  </a:lnTo>
                  <a:lnTo>
                    <a:pt x="94" y="449"/>
                  </a:lnTo>
                  <a:lnTo>
                    <a:pt x="188" y="449"/>
                  </a:lnTo>
                  <a:lnTo>
                    <a:pt x="188" y="733"/>
                  </a:lnTo>
                  <a:lnTo>
                    <a:pt x="188" y="733"/>
                  </a:lnTo>
                  <a:lnTo>
                    <a:pt x="188" y="743"/>
                  </a:lnTo>
                  <a:lnTo>
                    <a:pt x="192" y="751"/>
                  </a:lnTo>
                  <a:lnTo>
                    <a:pt x="196" y="761"/>
                  </a:lnTo>
                  <a:lnTo>
                    <a:pt x="202" y="767"/>
                  </a:lnTo>
                  <a:lnTo>
                    <a:pt x="208" y="773"/>
                  </a:lnTo>
                  <a:lnTo>
                    <a:pt x="216" y="777"/>
                  </a:lnTo>
                  <a:lnTo>
                    <a:pt x="226" y="781"/>
                  </a:lnTo>
                  <a:lnTo>
                    <a:pt x="236" y="781"/>
                  </a:lnTo>
                  <a:lnTo>
                    <a:pt x="264" y="781"/>
                  </a:lnTo>
                  <a:lnTo>
                    <a:pt x="264" y="781"/>
                  </a:lnTo>
                  <a:lnTo>
                    <a:pt x="274" y="781"/>
                  </a:lnTo>
                  <a:lnTo>
                    <a:pt x="284" y="777"/>
                  </a:lnTo>
                  <a:lnTo>
                    <a:pt x="292" y="773"/>
                  </a:lnTo>
                  <a:lnTo>
                    <a:pt x="297" y="767"/>
                  </a:lnTo>
                  <a:lnTo>
                    <a:pt x="303" y="761"/>
                  </a:lnTo>
                  <a:lnTo>
                    <a:pt x="307" y="751"/>
                  </a:lnTo>
                  <a:lnTo>
                    <a:pt x="311" y="743"/>
                  </a:lnTo>
                  <a:lnTo>
                    <a:pt x="311" y="733"/>
                  </a:lnTo>
                  <a:lnTo>
                    <a:pt x="311" y="663"/>
                  </a:lnTo>
                  <a:lnTo>
                    <a:pt x="325" y="663"/>
                  </a:lnTo>
                  <a:lnTo>
                    <a:pt x="325" y="663"/>
                  </a:lnTo>
                  <a:lnTo>
                    <a:pt x="339" y="661"/>
                  </a:lnTo>
                  <a:lnTo>
                    <a:pt x="351" y="657"/>
                  </a:lnTo>
                  <a:lnTo>
                    <a:pt x="363" y="651"/>
                  </a:lnTo>
                  <a:lnTo>
                    <a:pt x="373" y="643"/>
                  </a:lnTo>
                  <a:lnTo>
                    <a:pt x="381" y="635"/>
                  </a:lnTo>
                  <a:lnTo>
                    <a:pt x="387" y="623"/>
                  </a:lnTo>
                  <a:lnTo>
                    <a:pt x="391" y="611"/>
                  </a:lnTo>
                  <a:lnTo>
                    <a:pt x="391" y="597"/>
                  </a:lnTo>
                  <a:lnTo>
                    <a:pt x="391" y="585"/>
                  </a:lnTo>
                  <a:lnTo>
                    <a:pt x="391" y="585"/>
                  </a:lnTo>
                  <a:lnTo>
                    <a:pt x="391" y="571"/>
                  </a:lnTo>
                  <a:lnTo>
                    <a:pt x="387" y="559"/>
                  </a:lnTo>
                  <a:lnTo>
                    <a:pt x="381" y="547"/>
                  </a:lnTo>
                  <a:lnTo>
                    <a:pt x="373" y="537"/>
                  </a:lnTo>
                  <a:lnTo>
                    <a:pt x="363" y="529"/>
                  </a:lnTo>
                  <a:lnTo>
                    <a:pt x="351" y="523"/>
                  </a:lnTo>
                  <a:lnTo>
                    <a:pt x="339" y="519"/>
                  </a:lnTo>
                  <a:lnTo>
                    <a:pt x="325" y="519"/>
                  </a:lnTo>
                  <a:lnTo>
                    <a:pt x="311" y="519"/>
                  </a:lnTo>
                  <a:lnTo>
                    <a:pt x="311" y="449"/>
                  </a:lnTo>
                  <a:lnTo>
                    <a:pt x="403" y="449"/>
                  </a:lnTo>
                  <a:lnTo>
                    <a:pt x="403" y="461"/>
                  </a:lnTo>
                  <a:lnTo>
                    <a:pt x="403" y="461"/>
                  </a:lnTo>
                  <a:lnTo>
                    <a:pt x="403" y="465"/>
                  </a:lnTo>
                  <a:lnTo>
                    <a:pt x="407" y="471"/>
                  </a:lnTo>
                  <a:lnTo>
                    <a:pt x="411" y="473"/>
                  </a:lnTo>
                  <a:lnTo>
                    <a:pt x="417" y="475"/>
                  </a:lnTo>
                  <a:lnTo>
                    <a:pt x="417" y="475"/>
                  </a:lnTo>
                  <a:lnTo>
                    <a:pt x="445" y="475"/>
                  </a:lnTo>
                  <a:lnTo>
                    <a:pt x="473" y="477"/>
                  </a:lnTo>
                  <a:lnTo>
                    <a:pt x="503" y="481"/>
                  </a:lnTo>
                  <a:lnTo>
                    <a:pt x="529" y="485"/>
                  </a:lnTo>
                  <a:lnTo>
                    <a:pt x="583" y="497"/>
                  </a:lnTo>
                  <a:lnTo>
                    <a:pt x="631" y="511"/>
                  </a:lnTo>
                  <a:lnTo>
                    <a:pt x="675" y="527"/>
                  </a:lnTo>
                  <a:lnTo>
                    <a:pt x="713" y="545"/>
                  </a:lnTo>
                  <a:lnTo>
                    <a:pt x="743" y="563"/>
                  </a:lnTo>
                  <a:lnTo>
                    <a:pt x="765" y="581"/>
                  </a:lnTo>
                  <a:lnTo>
                    <a:pt x="765" y="581"/>
                  </a:lnTo>
                  <a:lnTo>
                    <a:pt x="773" y="587"/>
                  </a:lnTo>
                  <a:lnTo>
                    <a:pt x="779" y="591"/>
                  </a:lnTo>
                  <a:lnTo>
                    <a:pt x="787" y="593"/>
                  </a:lnTo>
                  <a:lnTo>
                    <a:pt x="795" y="593"/>
                  </a:lnTo>
                  <a:lnTo>
                    <a:pt x="795" y="593"/>
                  </a:lnTo>
                  <a:lnTo>
                    <a:pt x="803" y="593"/>
                  </a:lnTo>
                  <a:lnTo>
                    <a:pt x="811" y="589"/>
                  </a:lnTo>
                  <a:lnTo>
                    <a:pt x="811" y="589"/>
                  </a:lnTo>
                  <a:lnTo>
                    <a:pt x="821" y="583"/>
                  </a:lnTo>
                  <a:lnTo>
                    <a:pt x="829" y="575"/>
                  </a:lnTo>
                  <a:lnTo>
                    <a:pt x="835" y="563"/>
                  </a:lnTo>
                  <a:lnTo>
                    <a:pt x="837" y="551"/>
                  </a:lnTo>
                  <a:lnTo>
                    <a:pt x="837" y="419"/>
                  </a:lnTo>
                  <a:lnTo>
                    <a:pt x="837" y="419"/>
                  </a:lnTo>
                  <a:lnTo>
                    <a:pt x="852" y="415"/>
                  </a:lnTo>
                  <a:lnTo>
                    <a:pt x="868" y="405"/>
                  </a:lnTo>
                  <a:lnTo>
                    <a:pt x="880" y="393"/>
                  </a:lnTo>
                  <a:lnTo>
                    <a:pt x="892" y="377"/>
                  </a:lnTo>
                  <a:lnTo>
                    <a:pt x="902" y="361"/>
                  </a:lnTo>
                  <a:lnTo>
                    <a:pt x="910" y="341"/>
                  </a:lnTo>
                  <a:lnTo>
                    <a:pt x="914" y="319"/>
                  </a:lnTo>
                  <a:lnTo>
                    <a:pt x="916" y="295"/>
                  </a:lnTo>
                  <a:lnTo>
                    <a:pt x="916" y="295"/>
                  </a:lnTo>
                  <a:close/>
                  <a:moveTo>
                    <a:pt x="313" y="547"/>
                  </a:moveTo>
                  <a:lnTo>
                    <a:pt x="325" y="547"/>
                  </a:lnTo>
                  <a:lnTo>
                    <a:pt x="325" y="547"/>
                  </a:lnTo>
                  <a:lnTo>
                    <a:pt x="333" y="547"/>
                  </a:lnTo>
                  <a:lnTo>
                    <a:pt x="341" y="549"/>
                  </a:lnTo>
                  <a:lnTo>
                    <a:pt x="347" y="553"/>
                  </a:lnTo>
                  <a:lnTo>
                    <a:pt x="353" y="557"/>
                  </a:lnTo>
                  <a:lnTo>
                    <a:pt x="357" y="563"/>
                  </a:lnTo>
                  <a:lnTo>
                    <a:pt x="361" y="569"/>
                  </a:lnTo>
                  <a:lnTo>
                    <a:pt x="363" y="577"/>
                  </a:lnTo>
                  <a:lnTo>
                    <a:pt x="363" y="585"/>
                  </a:lnTo>
                  <a:lnTo>
                    <a:pt x="363" y="597"/>
                  </a:lnTo>
                  <a:lnTo>
                    <a:pt x="363" y="597"/>
                  </a:lnTo>
                  <a:lnTo>
                    <a:pt x="363" y="605"/>
                  </a:lnTo>
                  <a:lnTo>
                    <a:pt x="361" y="613"/>
                  </a:lnTo>
                  <a:lnTo>
                    <a:pt x="357" y="619"/>
                  </a:lnTo>
                  <a:lnTo>
                    <a:pt x="353" y="625"/>
                  </a:lnTo>
                  <a:lnTo>
                    <a:pt x="347" y="629"/>
                  </a:lnTo>
                  <a:lnTo>
                    <a:pt x="341" y="633"/>
                  </a:lnTo>
                  <a:lnTo>
                    <a:pt x="333" y="635"/>
                  </a:lnTo>
                  <a:lnTo>
                    <a:pt x="325" y="635"/>
                  </a:lnTo>
                  <a:lnTo>
                    <a:pt x="313" y="635"/>
                  </a:lnTo>
                  <a:lnTo>
                    <a:pt x="313" y="547"/>
                  </a:lnTo>
                  <a:close/>
                  <a:moveTo>
                    <a:pt x="28" y="351"/>
                  </a:moveTo>
                  <a:lnTo>
                    <a:pt x="28" y="242"/>
                  </a:lnTo>
                  <a:lnTo>
                    <a:pt x="80" y="242"/>
                  </a:lnTo>
                  <a:lnTo>
                    <a:pt x="80" y="351"/>
                  </a:lnTo>
                  <a:lnTo>
                    <a:pt x="28" y="351"/>
                  </a:lnTo>
                  <a:close/>
                  <a:moveTo>
                    <a:pt x="284" y="733"/>
                  </a:moveTo>
                  <a:lnTo>
                    <a:pt x="284" y="733"/>
                  </a:lnTo>
                  <a:lnTo>
                    <a:pt x="284" y="741"/>
                  </a:lnTo>
                  <a:lnTo>
                    <a:pt x="278" y="747"/>
                  </a:lnTo>
                  <a:lnTo>
                    <a:pt x="272" y="751"/>
                  </a:lnTo>
                  <a:lnTo>
                    <a:pt x="264" y="753"/>
                  </a:lnTo>
                  <a:lnTo>
                    <a:pt x="236" y="753"/>
                  </a:lnTo>
                  <a:lnTo>
                    <a:pt x="236" y="753"/>
                  </a:lnTo>
                  <a:lnTo>
                    <a:pt x="228" y="751"/>
                  </a:lnTo>
                  <a:lnTo>
                    <a:pt x="222" y="747"/>
                  </a:lnTo>
                  <a:lnTo>
                    <a:pt x="216" y="741"/>
                  </a:lnTo>
                  <a:lnTo>
                    <a:pt x="216" y="733"/>
                  </a:lnTo>
                  <a:lnTo>
                    <a:pt x="216" y="449"/>
                  </a:lnTo>
                  <a:lnTo>
                    <a:pt x="284" y="449"/>
                  </a:lnTo>
                  <a:lnTo>
                    <a:pt x="284" y="733"/>
                  </a:lnTo>
                  <a:close/>
                  <a:moveTo>
                    <a:pt x="297" y="421"/>
                  </a:moveTo>
                  <a:lnTo>
                    <a:pt x="202" y="421"/>
                  </a:lnTo>
                  <a:lnTo>
                    <a:pt x="108" y="421"/>
                  </a:lnTo>
                  <a:lnTo>
                    <a:pt x="108" y="365"/>
                  </a:lnTo>
                  <a:lnTo>
                    <a:pt x="108" y="228"/>
                  </a:lnTo>
                  <a:lnTo>
                    <a:pt x="108" y="172"/>
                  </a:lnTo>
                  <a:lnTo>
                    <a:pt x="403" y="172"/>
                  </a:lnTo>
                  <a:lnTo>
                    <a:pt x="403" y="421"/>
                  </a:lnTo>
                  <a:lnTo>
                    <a:pt x="297" y="421"/>
                  </a:lnTo>
                  <a:close/>
                  <a:moveTo>
                    <a:pt x="809" y="551"/>
                  </a:moveTo>
                  <a:lnTo>
                    <a:pt x="809" y="551"/>
                  </a:lnTo>
                  <a:lnTo>
                    <a:pt x="807" y="557"/>
                  </a:lnTo>
                  <a:lnTo>
                    <a:pt x="805" y="561"/>
                  </a:lnTo>
                  <a:lnTo>
                    <a:pt x="801" y="565"/>
                  </a:lnTo>
                  <a:lnTo>
                    <a:pt x="801" y="565"/>
                  </a:lnTo>
                  <a:lnTo>
                    <a:pt x="795" y="565"/>
                  </a:lnTo>
                  <a:lnTo>
                    <a:pt x="789" y="565"/>
                  </a:lnTo>
                  <a:lnTo>
                    <a:pt x="785" y="561"/>
                  </a:lnTo>
                  <a:lnTo>
                    <a:pt x="785" y="561"/>
                  </a:lnTo>
                  <a:lnTo>
                    <a:pt x="773" y="551"/>
                  </a:lnTo>
                  <a:lnTo>
                    <a:pt x="761" y="541"/>
                  </a:lnTo>
                  <a:lnTo>
                    <a:pt x="727" y="521"/>
                  </a:lnTo>
                  <a:lnTo>
                    <a:pt x="687" y="503"/>
                  </a:lnTo>
                  <a:lnTo>
                    <a:pt x="643" y="485"/>
                  </a:lnTo>
                  <a:lnTo>
                    <a:pt x="593" y="471"/>
                  </a:lnTo>
                  <a:lnTo>
                    <a:pt x="541" y="459"/>
                  </a:lnTo>
                  <a:lnTo>
                    <a:pt x="487" y="451"/>
                  </a:lnTo>
                  <a:lnTo>
                    <a:pt x="459" y="447"/>
                  </a:lnTo>
                  <a:lnTo>
                    <a:pt x="431" y="447"/>
                  </a:lnTo>
                  <a:lnTo>
                    <a:pt x="431" y="435"/>
                  </a:lnTo>
                  <a:lnTo>
                    <a:pt x="431" y="158"/>
                  </a:lnTo>
                  <a:lnTo>
                    <a:pt x="431" y="146"/>
                  </a:lnTo>
                  <a:lnTo>
                    <a:pt x="431" y="146"/>
                  </a:lnTo>
                  <a:lnTo>
                    <a:pt x="459" y="144"/>
                  </a:lnTo>
                  <a:lnTo>
                    <a:pt x="487" y="142"/>
                  </a:lnTo>
                  <a:lnTo>
                    <a:pt x="541" y="134"/>
                  </a:lnTo>
                  <a:lnTo>
                    <a:pt x="593" y="122"/>
                  </a:lnTo>
                  <a:lnTo>
                    <a:pt x="643" y="108"/>
                  </a:lnTo>
                  <a:lnTo>
                    <a:pt x="687" y="90"/>
                  </a:lnTo>
                  <a:lnTo>
                    <a:pt x="727" y="72"/>
                  </a:lnTo>
                  <a:lnTo>
                    <a:pt x="761" y="52"/>
                  </a:lnTo>
                  <a:lnTo>
                    <a:pt x="773" y="42"/>
                  </a:lnTo>
                  <a:lnTo>
                    <a:pt x="785" y="32"/>
                  </a:lnTo>
                  <a:lnTo>
                    <a:pt x="785" y="32"/>
                  </a:lnTo>
                  <a:lnTo>
                    <a:pt x="789" y="28"/>
                  </a:lnTo>
                  <a:lnTo>
                    <a:pt x="795" y="28"/>
                  </a:lnTo>
                  <a:lnTo>
                    <a:pt x="801" y="28"/>
                  </a:lnTo>
                  <a:lnTo>
                    <a:pt x="801" y="28"/>
                  </a:lnTo>
                  <a:lnTo>
                    <a:pt x="805" y="32"/>
                  </a:lnTo>
                  <a:lnTo>
                    <a:pt x="807" y="36"/>
                  </a:lnTo>
                  <a:lnTo>
                    <a:pt x="809" y="42"/>
                  </a:lnTo>
                  <a:lnTo>
                    <a:pt x="809" y="551"/>
                  </a:lnTo>
                  <a:close/>
                  <a:moveTo>
                    <a:pt x="837" y="391"/>
                  </a:moveTo>
                  <a:lnTo>
                    <a:pt x="837" y="202"/>
                  </a:lnTo>
                  <a:lnTo>
                    <a:pt x="837" y="202"/>
                  </a:lnTo>
                  <a:lnTo>
                    <a:pt x="847" y="206"/>
                  </a:lnTo>
                  <a:lnTo>
                    <a:pt x="856" y="214"/>
                  </a:lnTo>
                  <a:lnTo>
                    <a:pt x="866" y="224"/>
                  </a:lnTo>
                  <a:lnTo>
                    <a:pt x="874" y="236"/>
                  </a:lnTo>
                  <a:lnTo>
                    <a:pt x="880" y="248"/>
                  </a:lnTo>
                  <a:lnTo>
                    <a:pt x="884" y="263"/>
                  </a:lnTo>
                  <a:lnTo>
                    <a:pt x="888" y="279"/>
                  </a:lnTo>
                  <a:lnTo>
                    <a:pt x="888" y="295"/>
                  </a:lnTo>
                  <a:lnTo>
                    <a:pt x="888" y="295"/>
                  </a:lnTo>
                  <a:lnTo>
                    <a:pt x="888" y="313"/>
                  </a:lnTo>
                  <a:lnTo>
                    <a:pt x="884" y="329"/>
                  </a:lnTo>
                  <a:lnTo>
                    <a:pt x="880" y="343"/>
                  </a:lnTo>
                  <a:lnTo>
                    <a:pt x="874" y="357"/>
                  </a:lnTo>
                  <a:lnTo>
                    <a:pt x="866" y="369"/>
                  </a:lnTo>
                  <a:lnTo>
                    <a:pt x="856" y="379"/>
                  </a:lnTo>
                  <a:lnTo>
                    <a:pt x="847" y="387"/>
                  </a:lnTo>
                  <a:lnTo>
                    <a:pt x="837" y="391"/>
                  </a:lnTo>
                  <a:lnTo>
                    <a:pt x="837" y="39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464F3C3B-092A-4A56-A693-94CF5A52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8313" y="2095500"/>
              <a:ext cx="309563" cy="44450"/>
            </a:xfrm>
            <a:custGeom>
              <a:avLst/>
              <a:gdLst>
                <a:gd name="T0" fmla="*/ 181 w 195"/>
                <a:gd name="T1" fmla="*/ 0 h 28"/>
                <a:gd name="T2" fmla="*/ 14 w 195"/>
                <a:gd name="T3" fmla="*/ 0 h 28"/>
                <a:gd name="T4" fmla="*/ 14 w 195"/>
                <a:gd name="T5" fmla="*/ 0 h 28"/>
                <a:gd name="T6" fmla="*/ 8 w 195"/>
                <a:gd name="T7" fmla="*/ 0 h 28"/>
                <a:gd name="T8" fmla="*/ 4 w 195"/>
                <a:gd name="T9" fmla="*/ 4 h 28"/>
                <a:gd name="T10" fmla="*/ 2 w 195"/>
                <a:gd name="T11" fmla="*/ 8 h 28"/>
                <a:gd name="T12" fmla="*/ 0 w 195"/>
                <a:gd name="T13" fmla="*/ 14 h 28"/>
                <a:gd name="T14" fmla="*/ 0 w 195"/>
                <a:gd name="T15" fmla="*/ 14 h 28"/>
                <a:gd name="T16" fmla="*/ 2 w 195"/>
                <a:gd name="T17" fmla="*/ 18 h 28"/>
                <a:gd name="T18" fmla="*/ 4 w 195"/>
                <a:gd name="T19" fmla="*/ 24 h 28"/>
                <a:gd name="T20" fmla="*/ 8 w 195"/>
                <a:gd name="T21" fmla="*/ 26 h 28"/>
                <a:gd name="T22" fmla="*/ 14 w 195"/>
                <a:gd name="T23" fmla="*/ 28 h 28"/>
                <a:gd name="T24" fmla="*/ 181 w 195"/>
                <a:gd name="T25" fmla="*/ 28 h 28"/>
                <a:gd name="T26" fmla="*/ 181 w 195"/>
                <a:gd name="T27" fmla="*/ 28 h 28"/>
                <a:gd name="T28" fmla="*/ 185 w 195"/>
                <a:gd name="T29" fmla="*/ 26 h 28"/>
                <a:gd name="T30" fmla="*/ 189 w 195"/>
                <a:gd name="T31" fmla="*/ 24 h 28"/>
                <a:gd name="T32" fmla="*/ 193 w 195"/>
                <a:gd name="T33" fmla="*/ 18 h 28"/>
                <a:gd name="T34" fmla="*/ 195 w 195"/>
                <a:gd name="T35" fmla="*/ 14 h 28"/>
                <a:gd name="T36" fmla="*/ 195 w 195"/>
                <a:gd name="T37" fmla="*/ 14 h 28"/>
                <a:gd name="T38" fmla="*/ 193 w 195"/>
                <a:gd name="T39" fmla="*/ 8 h 28"/>
                <a:gd name="T40" fmla="*/ 189 w 195"/>
                <a:gd name="T41" fmla="*/ 4 h 28"/>
                <a:gd name="T42" fmla="*/ 185 w 195"/>
                <a:gd name="T43" fmla="*/ 0 h 28"/>
                <a:gd name="T44" fmla="*/ 181 w 195"/>
                <a:gd name="T45" fmla="*/ 0 h 28"/>
                <a:gd name="T46" fmla="*/ 181 w 195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5" h="28">
                  <a:moveTo>
                    <a:pt x="181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4" y="28"/>
                  </a:lnTo>
                  <a:lnTo>
                    <a:pt x="181" y="28"/>
                  </a:lnTo>
                  <a:lnTo>
                    <a:pt x="181" y="28"/>
                  </a:lnTo>
                  <a:lnTo>
                    <a:pt x="185" y="26"/>
                  </a:lnTo>
                  <a:lnTo>
                    <a:pt x="189" y="24"/>
                  </a:lnTo>
                  <a:lnTo>
                    <a:pt x="193" y="18"/>
                  </a:lnTo>
                  <a:lnTo>
                    <a:pt x="195" y="14"/>
                  </a:lnTo>
                  <a:lnTo>
                    <a:pt x="195" y="14"/>
                  </a:lnTo>
                  <a:lnTo>
                    <a:pt x="193" y="8"/>
                  </a:lnTo>
                  <a:lnTo>
                    <a:pt x="189" y="4"/>
                  </a:lnTo>
                  <a:lnTo>
                    <a:pt x="185" y="0"/>
                  </a:lnTo>
                  <a:lnTo>
                    <a:pt x="181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7D79D3D1-434B-4A8C-968C-589D50092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8313" y="2201863"/>
              <a:ext cx="309563" cy="44450"/>
            </a:xfrm>
            <a:custGeom>
              <a:avLst/>
              <a:gdLst>
                <a:gd name="T0" fmla="*/ 181 w 195"/>
                <a:gd name="T1" fmla="*/ 0 h 28"/>
                <a:gd name="T2" fmla="*/ 14 w 195"/>
                <a:gd name="T3" fmla="*/ 0 h 28"/>
                <a:gd name="T4" fmla="*/ 14 w 195"/>
                <a:gd name="T5" fmla="*/ 0 h 28"/>
                <a:gd name="T6" fmla="*/ 8 w 195"/>
                <a:gd name="T7" fmla="*/ 2 h 28"/>
                <a:gd name="T8" fmla="*/ 4 w 195"/>
                <a:gd name="T9" fmla="*/ 6 h 28"/>
                <a:gd name="T10" fmla="*/ 2 w 195"/>
                <a:gd name="T11" fmla="*/ 10 h 28"/>
                <a:gd name="T12" fmla="*/ 0 w 195"/>
                <a:gd name="T13" fmla="*/ 14 h 28"/>
                <a:gd name="T14" fmla="*/ 0 w 195"/>
                <a:gd name="T15" fmla="*/ 14 h 28"/>
                <a:gd name="T16" fmla="*/ 2 w 195"/>
                <a:gd name="T17" fmla="*/ 20 h 28"/>
                <a:gd name="T18" fmla="*/ 4 w 195"/>
                <a:gd name="T19" fmla="*/ 24 h 28"/>
                <a:gd name="T20" fmla="*/ 8 w 195"/>
                <a:gd name="T21" fmla="*/ 28 h 28"/>
                <a:gd name="T22" fmla="*/ 14 w 195"/>
                <a:gd name="T23" fmla="*/ 28 h 28"/>
                <a:gd name="T24" fmla="*/ 181 w 195"/>
                <a:gd name="T25" fmla="*/ 28 h 28"/>
                <a:gd name="T26" fmla="*/ 181 w 195"/>
                <a:gd name="T27" fmla="*/ 28 h 28"/>
                <a:gd name="T28" fmla="*/ 185 w 195"/>
                <a:gd name="T29" fmla="*/ 28 h 28"/>
                <a:gd name="T30" fmla="*/ 189 w 195"/>
                <a:gd name="T31" fmla="*/ 24 h 28"/>
                <a:gd name="T32" fmla="*/ 193 w 195"/>
                <a:gd name="T33" fmla="*/ 20 h 28"/>
                <a:gd name="T34" fmla="*/ 195 w 195"/>
                <a:gd name="T35" fmla="*/ 14 h 28"/>
                <a:gd name="T36" fmla="*/ 195 w 195"/>
                <a:gd name="T37" fmla="*/ 14 h 28"/>
                <a:gd name="T38" fmla="*/ 193 w 195"/>
                <a:gd name="T39" fmla="*/ 10 h 28"/>
                <a:gd name="T40" fmla="*/ 189 w 195"/>
                <a:gd name="T41" fmla="*/ 6 h 28"/>
                <a:gd name="T42" fmla="*/ 185 w 195"/>
                <a:gd name="T43" fmla="*/ 2 h 28"/>
                <a:gd name="T44" fmla="*/ 181 w 195"/>
                <a:gd name="T45" fmla="*/ 0 h 28"/>
                <a:gd name="T46" fmla="*/ 181 w 195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5" h="28">
                  <a:moveTo>
                    <a:pt x="181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8" y="28"/>
                  </a:lnTo>
                  <a:lnTo>
                    <a:pt x="14" y="28"/>
                  </a:lnTo>
                  <a:lnTo>
                    <a:pt x="181" y="28"/>
                  </a:lnTo>
                  <a:lnTo>
                    <a:pt x="181" y="28"/>
                  </a:lnTo>
                  <a:lnTo>
                    <a:pt x="185" y="28"/>
                  </a:lnTo>
                  <a:lnTo>
                    <a:pt x="189" y="24"/>
                  </a:lnTo>
                  <a:lnTo>
                    <a:pt x="193" y="20"/>
                  </a:lnTo>
                  <a:lnTo>
                    <a:pt x="195" y="14"/>
                  </a:lnTo>
                  <a:lnTo>
                    <a:pt x="195" y="14"/>
                  </a:lnTo>
                  <a:lnTo>
                    <a:pt x="193" y="10"/>
                  </a:lnTo>
                  <a:lnTo>
                    <a:pt x="189" y="6"/>
                  </a:lnTo>
                  <a:lnTo>
                    <a:pt x="185" y="2"/>
                  </a:lnTo>
                  <a:lnTo>
                    <a:pt x="181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042B1DF7-0EAF-47DE-894B-30A3AE61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8313" y="2312988"/>
              <a:ext cx="309563" cy="44450"/>
            </a:xfrm>
            <a:custGeom>
              <a:avLst/>
              <a:gdLst>
                <a:gd name="T0" fmla="*/ 181 w 195"/>
                <a:gd name="T1" fmla="*/ 0 h 28"/>
                <a:gd name="T2" fmla="*/ 14 w 195"/>
                <a:gd name="T3" fmla="*/ 0 h 28"/>
                <a:gd name="T4" fmla="*/ 14 w 195"/>
                <a:gd name="T5" fmla="*/ 0 h 28"/>
                <a:gd name="T6" fmla="*/ 8 w 195"/>
                <a:gd name="T7" fmla="*/ 2 h 28"/>
                <a:gd name="T8" fmla="*/ 4 w 195"/>
                <a:gd name="T9" fmla="*/ 4 h 28"/>
                <a:gd name="T10" fmla="*/ 2 w 195"/>
                <a:gd name="T11" fmla="*/ 8 h 28"/>
                <a:gd name="T12" fmla="*/ 0 w 195"/>
                <a:gd name="T13" fmla="*/ 14 h 28"/>
                <a:gd name="T14" fmla="*/ 0 w 195"/>
                <a:gd name="T15" fmla="*/ 14 h 28"/>
                <a:gd name="T16" fmla="*/ 2 w 195"/>
                <a:gd name="T17" fmla="*/ 20 h 28"/>
                <a:gd name="T18" fmla="*/ 4 w 195"/>
                <a:gd name="T19" fmla="*/ 24 h 28"/>
                <a:gd name="T20" fmla="*/ 8 w 195"/>
                <a:gd name="T21" fmla="*/ 28 h 28"/>
                <a:gd name="T22" fmla="*/ 14 w 195"/>
                <a:gd name="T23" fmla="*/ 28 h 28"/>
                <a:gd name="T24" fmla="*/ 181 w 195"/>
                <a:gd name="T25" fmla="*/ 28 h 28"/>
                <a:gd name="T26" fmla="*/ 181 w 195"/>
                <a:gd name="T27" fmla="*/ 28 h 28"/>
                <a:gd name="T28" fmla="*/ 185 w 195"/>
                <a:gd name="T29" fmla="*/ 28 h 28"/>
                <a:gd name="T30" fmla="*/ 189 w 195"/>
                <a:gd name="T31" fmla="*/ 24 h 28"/>
                <a:gd name="T32" fmla="*/ 193 w 195"/>
                <a:gd name="T33" fmla="*/ 20 h 28"/>
                <a:gd name="T34" fmla="*/ 195 w 195"/>
                <a:gd name="T35" fmla="*/ 14 h 28"/>
                <a:gd name="T36" fmla="*/ 195 w 195"/>
                <a:gd name="T37" fmla="*/ 14 h 28"/>
                <a:gd name="T38" fmla="*/ 193 w 195"/>
                <a:gd name="T39" fmla="*/ 8 h 28"/>
                <a:gd name="T40" fmla="*/ 189 w 195"/>
                <a:gd name="T41" fmla="*/ 4 h 28"/>
                <a:gd name="T42" fmla="*/ 185 w 195"/>
                <a:gd name="T43" fmla="*/ 2 h 28"/>
                <a:gd name="T44" fmla="*/ 181 w 195"/>
                <a:gd name="T45" fmla="*/ 0 h 28"/>
                <a:gd name="T46" fmla="*/ 181 w 195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5" h="28">
                  <a:moveTo>
                    <a:pt x="181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8" y="28"/>
                  </a:lnTo>
                  <a:lnTo>
                    <a:pt x="14" y="28"/>
                  </a:lnTo>
                  <a:lnTo>
                    <a:pt x="181" y="28"/>
                  </a:lnTo>
                  <a:lnTo>
                    <a:pt x="181" y="28"/>
                  </a:lnTo>
                  <a:lnTo>
                    <a:pt x="185" y="28"/>
                  </a:lnTo>
                  <a:lnTo>
                    <a:pt x="189" y="24"/>
                  </a:lnTo>
                  <a:lnTo>
                    <a:pt x="193" y="20"/>
                  </a:lnTo>
                  <a:lnTo>
                    <a:pt x="195" y="14"/>
                  </a:lnTo>
                  <a:lnTo>
                    <a:pt x="195" y="14"/>
                  </a:lnTo>
                  <a:lnTo>
                    <a:pt x="193" y="8"/>
                  </a:lnTo>
                  <a:lnTo>
                    <a:pt x="189" y="4"/>
                  </a:lnTo>
                  <a:lnTo>
                    <a:pt x="185" y="2"/>
                  </a:lnTo>
                  <a:lnTo>
                    <a:pt x="181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31" name="Freeform 15">
            <a:extLst>
              <a:ext uri="{FF2B5EF4-FFF2-40B4-BE49-F238E27FC236}">
                <a16:creationId xmlns:a16="http://schemas.microsoft.com/office/drawing/2014/main" id="{EC033BD8-38CF-4EC3-B78A-C0D1AFD7199A}"/>
              </a:ext>
            </a:extLst>
          </p:cNvPr>
          <p:cNvSpPr>
            <a:spLocks/>
          </p:cNvSpPr>
          <p:nvPr/>
        </p:nvSpPr>
        <p:spPr bwMode="auto">
          <a:xfrm>
            <a:off x="11109325" y="5936655"/>
            <a:ext cx="2532063" cy="2535238"/>
          </a:xfrm>
          <a:custGeom>
            <a:avLst/>
            <a:gdLst>
              <a:gd name="T0" fmla="*/ 1595 w 1595"/>
              <a:gd name="T1" fmla="*/ 839 h 1597"/>
              <a:gd name="T2" fmla="*/ 1579 w 1595"/>
              <a:gd name="T3" fmla="*/ 958 h 1597"/>
              <a:gd name="T4" fmla="*/ 1547 w 1595"/>
              <a:gd name="T5" fmla="*/ 1072 h 1597"/>
              <a:gd name="T6" fmla="*/ 1499 w 1595"/>
              <a:gd name="T7" fmla="*/ 1178 h 1597"/>
              <a:gd name="T8" fmla="*/ 1437 w 1595"/>
              <a:gd name="T9" fmla="*/ 1276 h 1597"/>
              <a:gd name="T10" fmla="*/ 1361 w 1595"/>
              <a:gd name="T11" fmla="*/ 1364 h 1597"/>
              <a:gd name="T12" fmla="*/ 1275 w 1595"/>
              <a:gd name="T13" fmla="*/ 1437 h 1597"/>
              <a:gd name="T14" fmla="*/ 1178 w 1595"/>
              <a:gd name="T15" fmla="*/ 1499 h 1597"/>
              <a:gd name="T16" fmla="*/ 1072 w 1595"/>
              <a:gd name="T17" fmla="*/ 1547 h 1597"/>
              <a:gd name="T18" fmla="*/ 958 w 1595"/>
              <a:gd name="T19" fmla="*/ 1581 h 1597"/>
              <a:gd name="T20" fmla="*/ 838 w 1595"/>
              <a:gd name="T21" fmla="*/ 1595 h 1597"/>
              <a:gd name="T22" fmla="*/ 756 w 1595"/>
              <a:gd name="T23" fmla="*/ 1595 h 1597"/>
              <a:gd name="T24" fmla="*/ 636 w 1595"/>
              <a:gd name="T25" fmla="*/ 1581 h 1597"/>
              <a:gd name="T26" fmla="*/ 523 w 1595"/>
              <a:gd name="T27" fmla="*/ 1547 h 1597"/>
              <a:gd name="T28" fmla="*/ 417 w 1595"/>
              <a:gd name="T29" fmla="*/ 1499 h 1597"/>
              <a:gd name="T30" fmla="*/ 319 w 1595"/>
              <a:gd name="T31" fmla="*/ 1437 h 1597"/>
              <a:gd name="T32" fmla="*/ 233 w 1595"/>
              <a:gd name="T33" fmla="*/ 1364 h 1597"/>
              <a:gd name="T34" fmla="*/ 157 w 1595"/>
              <a:gd name="T35" fmla="*/ 1276 h 1597"/>
              <a:gd name="T36" fmla="*/ 95 w 1595"/>
              <a:gd name="T37" fmla="*/ 1178 h 1597"/>
              <a:gd name="T38" fmla="*/ 48 w 1595"/>
              <a:gd name="T39" fmla="*/ 1072 h 1597"/>
              <a:gd name="T40" fmla="*/ 16 w 1595"/>
              <a:gd name="T41" fmla="*/ 958 h 1597"/>
              <a:gd name="T42" fmla="*/ 0 w 1595"/>
              <a:gd name="T43" fmla="*/ 839 h 1597"/>
              <a:gd name="T44" fmla="*/ 0 w 1595"/>
              <a:gd name="T45" fmla="*/ 757 h 1597"/>
              <a:gd name="T46" fmla="*/ 16 w 1595"/>
              <a:gd name="T47" fmla="*/ 637 h 1597"/>
              <a:gd name="T48" fmla="*/ 48 w 1595"/>
              <a:gd name="T49" fmla="*/ 523 h 1597"/>
              <a:gd name="T50" fmla="*/ 95 w 1595"/>
              <a:gd name="T51" fmla="*/ 417 h 1597"/>
              <a:gd name="T52" fmla="*/ 157 w 1595"/>
              <a:gd name="T53" fmla="*/ 320 h 1597"/>
              <a:gd name="T54" fmla="*/ 233 w 1595"/>
              <a:gd name="T55" fmla="*/ 234 h 1597"/>
              <a:gd name="T56" fmla="*/ 319 w 1595"/>
              <a:gd name="T57" fmla="*/ 158 h 1597"/>
              <a:gd name="T58" fmla="*/ 417 w 1595"/>
              <a:gd name="T59" fmla="*/ 96 h 1597"/>
              <a:gd name="T60" fmla="*/ 523 w 1595"/>
              <a:gd name="T61" fmla="*/ 48 h 1597"/>
              <a:gd name="T62" fmla="*/ 636 w 1595"/>
              <a:gd name="T63" fmla="*/ 16 h 1597"/>
              <a:gd name="T64" fmla="*/ 756 w 1595"/>
              <a:gd name="T65" fmla="*/ 0 h 1597"/>
              <a:gd name="T66" fmla="*/ 838 w 1595"/>
              <a:gd name="T67" fmla="*/ 0 h 1597"/>
              <a:gd name="T68" fmla="*/ 958 w 1595"/>
              <a:gd name="T69" fmla="*/ 16 h 1597"/>
              <a:gd name="T70" fmla="*/ 1072 w 1595"/>
              <a:gd name="T71" fmla="*/ 48 h 1597"/>
              <a:gd name="T72" fmla="*/ 1178 w 1595"/>
              <a:gd name="T73" fmla="*/ 96 h 1597"/>
              <a:gd name="T74" fmla="*/ 1275 w 1595"/>
              <a:gd name="T75" fmla="*/ 158 h 1597"/>
              <a:gd name="T76" fmla="*/ 1361 w 1595"/>
              <a:gd name="T77" fmla="*/ 234 h 1597"/>
              <a:gd name="T78" fmla="*/ 1437 w 1595"/>
              <a:gd name="T79" fmla="*/ 320 h 1597"/>
              <a:gd name="T80" fmla="*/ 1499 w 1595"/>
              <a:gd name="T81" fmla="*/ 417 h 1597"/>
              <a:gd name="T82" fmla="*/ 1547 w 1595"/>
              <a:gd name="T83" fmla="*/ 523 h 1597"/>
              <a:gd name="T84" fmla="*/ 1579 w 1595"/>
              <a:gd name="T85" fmla="*/ 637 h 1597"/>
              <a:gd name="T86" fmla="*/ 1595 w 1595"/>
              <a:gd name="T87" fmla="*/ 757 h 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5" h="1597">
                <a:moveTo>
                  <a:pt x="1595" y="799"/>
                </a:moveTo>
                <a:lnTo>
                  <a:pt x="1595" y="799"/>
                </a:lnTo>
                <a:lnTo>
                  <a:pt x="1595" y="839"/>
                </a:lnTo>
                <a:lnTo>
                  <a:pt x="1591" y="880"/>
                </a:lnTo>
                <a:lnTo>
                  <a:pt x="1587" y="920"/>
                </a:lnTo>
                <a:lnTo>
                  <a:pt x="1579" y="958"/>
                </a:lnTo>
                <a:lnTo>
                  <a:pt x="1571" y="998"/>
                </a:lnTo>
                <a:lnTo>
                  <a:pt x="1561" y="1036"/>
                </a:lnTo>
                <a:lnTo>
                  <a:pt x="1547" y="1072"/>
                </a:lnTo>
                <a:lnTo>
                  <a:pt x="1533" y="1108"/>
                </a:lnTo>
                <a:lnTo>
                  <a:pt x="1517" y="1144"/>
                </a:lnTo>
                <a:lnTo>
                  <a:pt x="1499" y="1178"/>
                </a:lnTo>
                <a:lnTo>
                  <a:pt x="1481" y="1212"/>
                </a:lnTo>
                <a:lnTo>
                  <a:pt x="1459" y="1244"/>
                </a:lnTo>
                <a:lnTo>
                  <a:pt x="1437" y="1276"/>
                </a:lnTo>
                <a:lnTo>
                  <a:pt x="1413" y="1306"/>
                </a:lnTo>
                <a:lnTo>
                  <a:pt x="1389" y="1336"/>
                </a:lnTo>
                <a:lnTo>
                  <a:pt x="1361" y="1364"/>
                </a:lnTo>
                <a:lnTo>
                  <a:pt x="1333" y="1390"/>
                </a:lnTo>
                <a:lnTo>
                  <a:pt x="1305" y="1413"/>
                </a:lnTo>
                <a:lnTo>
                  <a:pt x="1275" y="1437"/>
                </a:lnTo>
                <a:lnTo>
                  <a:pt x="1243" y="1459"/>
                </a:lnTo>
                <a:lnTo>
                  <a:pt x="1211" y="1481"/>
                </a:lnTo>
                <a:lnTo>
                  <a:pt x="1178" y="1499"/>
                </a:lnTo>
                <a:lnTo>
                  <a:pt x="1144" y="1517"/>
                </a:lnTo>
                <a:lnTo>
                  <a:pt x="1108" y="1533"/>
                </a:lnTo>
                <a:lnTo>
                  <a:pt x="1072" y="1547"/>
                </a:lnTo>
                <a:lnTo>
                  <a:pt x="1034" y="1561"/>
                </a:lnTo>
                <a:lnTo>
                  <a:pt x="996" y="1571"/>
                </a:lnTo>
                <a:lnTo>
                  <a:pt x="958" y="1581"/>
                </a:lnTo>
                <a:lnTo>
                  <a:pt x="918" y="1587"/>
                </a:lnTo>
                <a:lnTo>
                  <a:pt x="878" y="1593"/>
                </a:lnTo>
                <a:lnTo>
                  <a:pt x="838" y="1595"/>
                </a:lnTo>
                <a:lnTo>
                  <a:pt x="798" y="1597"/>
                </a:lnTo>
                <a:lnTo>
                  <a:pt x="798" y="1597"/>
                </a:lnTo>
                <a:lnTo>
                  <a:pt x="756" y="1595"/>
                </a:lnTo>
                <a:lnTo>
                  <a:pt x="716" y="1593"/>
                </a:lnTo>
                <a:lnTo>
                  <a:pt x="676" y="1587"/>
                </a:lnTo>
                <a:lnTo>
                  <a:pt x="636" y="1581"/>
                </a:lnTo>
                <a:lnTo>
                  <a:pt x="599" y="1571"/>
                </a:lnTo>
                <a:lnTo>
                  <a:pt x="561" y="1561"/>
                </a:lnTo>
                <a:lnTo>
                  <a:pt x="523" y="1547"/>
                </a:lnTo>
                <a:lnTo>
                  <a:pt x="487" y="1533"/>
                </a:lnTo>
                <a:lnTo>
                  <a:pt x="451" y="1517"/>
                </a:lnTo>
                <a:lnTo>
                  <a:pt x="417" y="1499"/>
                </a:lnTo>
                <a:lnTo>
                  <a:pt x="383" y="1481"/>
                </a:lnTo>
                <a:lnTo>
                  <a:pt x="351" y="1459"/>
                </a:lnTo>
                <a:lnTo>
                  <a:pt x="319" y="1437"/>
                </a:lnTo>
                <a:lnTo>
                  <a:pt x="289" y="1413"/>
                </a:lnTo>
                <a:lnTo>
                  <a:pt x="261" y="1390"/>
                </a:lnTo>
                <a:lnTo>
                  <a:pt x="233" y="1364"/>
                </a:lnTo>
                <a:lnTo>
                  <a:pt x="205" y="1336"/>
                </a:lnTo>
                <a:lnTo>
                  <a:pt x="181" y="1306"/>
                </a:lnTo>
                <a:lnTo>
                  <a:pt x="157" y="1276"/>
                </a:lnTo>
                <a:lnTo>
                  <a:pt x="135" y="1244"/>
                </a:lnTo>
                <a:lnTo>
                  <a:pt x="113" y="1212"/>
                </a:lnTo>
                <a:lnTo>
                  <a:pt x="95" y="1178"/>
                </a:lnTo>
                <a:lnTo>
                  <a:pt x="77" y="1144"/>
                </a:lnTo>
                <a:lnTo>
                  <a:pt x="62" y="1108"/>
                </a:lnTo>
                <a:lnTo>
                  <a:pt x="48" y="1072"/>
                </a:lnTo>
                <a:lnTo>
                  <a:pt x="36" y="1036"/>
                </a:lnTo>
                <a:lnTo>
                  <a:pt x="24" y="998"/>
                </a:lnTo>
                <a:lnTo>
                  <a:pt x="16" y="958"/>
                </a:lnTo>
                <a:lnTo>
                  <a:pt x="8" y="920"/>
                </a:lnTo>
                <a:lnTo>
                  <a:pt x="4" y="880"/>
                </a:lnTo>
                <a:lnTo>
                  <a:pt x="0" y="839"/>
                </a:lnTo>
                <a:lnTo>
                  <a:pt x="0" y="799"/>
                </a:lnTo>
                <a:lnTo>
                  <a:pt x="0" y="799"/>
                </a:lnTo>
                <a:lnTo>
                  <a:pt x="0" y="757"/>
                </a:lnTo>
                <a:lnTo>
                  <a:pt x="4" y="717"/>
                </a:lnTo>
                <a:lnTo>
                  <a:pt x="8" y="677"/>
                </a:lnTo>
                <a:lnTo>
                  <a:pt x="16" y="637"/>
                </a:lnTo>
                <a:lnTo>
                  <a:pt x="24" y="599"/>
                </a:lnTo>
                <a:lnTo>
                  <a:pt x="36" y="561"/>
                </a:lnTo>
                <a:lnTo>
                  <a:pt x="48" y="523"/>
                </a:lnTo>
                <a:lnTo>
                  <a:pt x="62" y="487"/>
                </a:lnTo>
                <a:lnTo>
                  <a:pt x="77" y="451"/>
                </a:lnTo>
                <a:lnTo>
                  <a:pt x="95" y="417"/>
                </a:lnTo>
                <a:lnTo>
                  <a:pt x="113" y="383"/>
                </a:lnTo>
                <a:lnTo>
                  <a:pt x="135" y="351"/>
                </a:lnTo>
                <a:lnTo>
                  <a:pt x="157" y="320"/>
                </a:lnTo>
                <a:lnTo>
                  <a:pt x="181" y="290"/>
                </a:lnTo>
                <a:lnTo>
                  <a:pt x="205" y="262"/>
                </a:lnTo>
                <a:lnTo>
                  <a:pt x="233" y="234"/>
                </a:lnTo>
                <a:lnTo>
                  <a:pt x="261" y="208"/>
                </a:lnTo>
                <a:lnTo>
                  <a:pt x="289" y="182"/>
                </a:lnTo>
                <a:lnTo>
                  <a:pt x="319" y="158"/>
                </a:lnTo>
                <a:lnTo>
                  <a:pt x="351" y="136"/>
                </a:lnTo>
                <a:lnTo>
                  <a:pt x="383" y="116"/>
                </a:lnTo>
                <a:lnTo>
                  <a:pt x="417" y="96"/>
                </a:lnTo>
                <a:lnTo>
                  <a:pt x="451" y="78"/>
                </a:lnTo>
                <a:lnTo>
                  <a:pt x="487" y="62"/>
                </a:lnTo>
                <a:lnTo>
                  <a:pt x="523" y="48"/>
                </a:lnTo>
                <a:lnTo>
                  <a:pt x="561" y="36"/>
                </a:lnTo>
                <a:lnTo>
                  <a:pt x="599" y="24"/>
                </a:lnTo>
                <a:lnTo>
                  <a:pt x="636" y="16"/>
                </a:lnTo>
                <a:lnTo>
                  <a:pt x="676" y="8"/>
                </a:lnTo>
                <a:lnTo>
                  <a:pt x="716" y="4"/>
                </a:lnTo>
                <a:lnTo>
                  <a:pt x="756" y="0"/>
                </a:lnTo>
                <a:lnTo>
                  <a:pt x="798" y="0"/>
                </a:lnTo>
                <a:lnTo>
                  <a:pt x="798" y="0"/>
                </a:lnTo>
                <a:lnTo>
                  <a:pt x="838" y="0"/>
                </a:lnTo>
                <a:lnTo>
                  <a:pt x="878" y="4"/>
                </a:lnTo>
                <a:lnTo>
                  <a:pt x="918" y="8"/>
                </a:lnTo>
                <a:lnTo>
                  <a:pt x="958" y="16"/>
                </a:lnTo>
                <a:lnTo>
                  <a:pt x="996" y="24"/>
                </a:lnTo>
                <a:lnTo>
                  <a:pt x="1034" y="36"/>
                </a:lnTo>
                <a:lnTo>
                  <a:pt x="1072" y="48"/>
                </a:lnTo>
                <a:lnTo>
                  <a:pt x="1108" y="62"/>
                </a:lnTo>
                <a:lnTo>
                  <a:pt x="1144" y="78"/>
                </a:lnTo>
                <a:lnTo>
                  <a:pt x="1178" y="96"/>
                </a:lnTo>
                <a:lnTo>
                  <a:pt x="1211" y="116"/>
                </a:lnTo>
                <a:lnTo>
                  <a:pt x="1243" y="136"/>
                </a:lnTo>
                <a:lnTo>
                  <a:pt x="1275" y="158"/>
                </a:lnTo>
                <a:lnTo>
                  <a:pt x="1305" y="182"/>
                </a:lnTo>
                <a:lnTo>
                  <a:pt x="1333" y="208"/>
                </a:lnTo>
                <a:lnTo>
                  <a:pt x="1361" y="234"/>
                </a:lnTo>
                <a:lnTo>
                  <a:pt x="1389" y="262"/>
                </a:lnTo>
                <a:lnTo>
                  <a:pt x="1413" y="290"/>
                </a:lnTo>
                <a:lnTo>
                  <a:pt x="1437" y="320"/>
                </a:lnTo>
                <a:lnTo>
                  <a:pt x="1459" y="351"/>
                </a:lnTo>
                <a:lnTo>
                  <a:pt x="1481" y="383"/>
                </a:lnTo>
                <a:lnTo>
                  <a:pt x="1499" y="417"/>
                </a:lnTo>
                <a:lnTo>
                  <a:pt x="1517" y="451"/>
                </a:lnTo>
                <a:lnTo>
                  <a:pt x="1533" y="487"/>
                </a:lnTo>
                <a:lnTo>
                  <a:pt x="1547" y="523"/>
                </a:lnTo>
                <a:lnTo>
                  <a:pt x="1561" y="561"/>
                </a:lnTo>
                <a:lnTo>
                  <a:pt x="1571" y="599"/>
                </a:lnTo>
                <a:lnTo>
                  <a:pt x="1579" y="637"/>
                </a:lnTo>
                <a:lnTo>
                  <a:pt x="1587" y="677"/>
                </a:lnTo>
                <a:lnTo>
                  <a:pt x="1591" y="717"/>
                </a:lnTo>
                <a:lnTo>
                  <a:pt x="1595" y="757"/>
                </a:lnTo>
                <a:lnTo>
                  <a:pt x="1595" y="799"/>
                </a:lnTo>
                <a:lnTo>
                  <a:pt x="1595" y="799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66676527-7EA7-40BC-8B89-C6752CB9632D}"/>
              </a:ext>
            </a:extLst>
          </p:cNvPr>
          <p:cNvGrpSpPr/>
          <p:nvPr/>
        </p:nvGrpSpPr>
        <p:grpSpPr>
          <a:xfrm>
            <a:off x="11758613" y="6528792"/>
            <a:ext cx="1454150" cy="1366838"/>
            <a:chOff x="11758613" y="6565900"/>
            <a:chExt cx="1454150" cy="1366838"/>
          </a:xfrm>
        </p:grpSpPr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688FA269-8328-4130-923F-DBB16E39E9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58613" y="6565900"/>
              <a:ext cx="1454150" cy="1366838"/>
            </a:xfrm>
            <a:custGeom>
              <a:avLst/>
              <a:gdLst>
                <a:gd name="T0" fmla="*/ 892 w 916"/>
                <a:gd name="T1" fmla="*/ 154 h 861"/>
                <a:gd name="T2" fmla="*/ 856 w 916"/>
                <a:gd name="T3" fmla="*/ 146 h 861"/>
                <a:gd name="T4" fmla="*/ 784 w 916"/>
                <a:gd name="T5" fmla="*/ 208 h 861"/>
                <a:gd name="T6" fmla="*/ 755 w 916"/>
                <a:gd name="T7" fmla="*/ 218 h 861"/>
                <a:gd name="T8" fmla="*/ 657 w 916"/>
                <a:gd name="T9" fmla="*/ 14 h 861"/>
                <a:gd name="T10" fmla="*/ 643 w 916"/>
                <a:gd name="T11" fmla="*/ 0 h 861"/>
                <a:gd name="T12" fmla="*/ 6 w 916"/>
                <a:gd name="T13" fmla="*/ 4 h 861"/>
                <a:gd name="T14" fmla="*/ 0 w 916"/>
                <a:gd name="T15" fmla="*/ 847 h 861"/>
                <a:gd name="T16" fmla="*/ 14 w 916"/>
                <a:gd name="T17" fmla="*/ 861 h 861"/>
                <a:gd name="T18" fmla="*/ 653 w 916"/>
                <a:gd name="T19" fmla="*/ 857 h 861"/>
                <a:gd name="T20" fmla="*/ 665 w 916"/>
                <a:gd name="T21" fmla="*/ 490 h 861"/>
                <a:gd name="T22" fmla="*/ 836 w 916"/>
                <a:gd name="T23" fmla="*/ 316 h 861"/>
                <a:gd name="T24" fmla="*/ 854 w 916"/>
                <a:gd name="T25" fmla="*/ 304 h 861"/>
                <a:gd name="T26" fmla="*/ 854 w 916"/>
                <a:gd name="T27" fmla="*/ 340 h 861"/>
                <a:gd name="T28" fmla="*/ 741 w 916"/>
                <a:gd name="T29" fmla="*/ 464 h 861"/>
                <a:gd name="T30" fmla="*/ 737 w 916"/>
                <a:gd name="T31" fmla="*/ 478 h 861"/>
                <a:gd name="T32" fmla="*/ 751 w 916"/>
                <a:gd name="T33" fmla="*/ 486 h 861"/>
                <a:gd name="T34" fmla="*/ 858 w 916"/>
                <a:gd name="T35" fmla="*/ 384 h 861"/>
                <a:gd name="T36" fmla="*/ 882 w 916"/>
                <a:gd name="T37" fmla="*/ 342 h 861"/>
                <a:gd name="T38" fmla="*/ 876 w 916"/>
                <a:gd name="T39" fmla="*/ 280 h 861"/>
                <a:gd name="T40" fmla="*/ 908 w 916"/>
                <a:gd name="T41" fmla="*/ 224 h 861"/>
                <a:gd name="T42" fmla="*/ 916 w 916"/>
                <a:gd name="T43" fmla="*/ 186 h 861"/>
                <a:gd name="T44" fmla="*/ 902 w 916"/>
                <a:gd name="T45" fmla="*/ 162 h 861"/>
                <a:gd name="T46" fmla="*/ 359 w 916"/>
                <a:gd name="T47" fmla="*/ 689 h 861"/>
                <a:gd name="T48" fmla="*/ 451 w 916"/>
                <a:gd name="T49" fmla="*/ 663 h 861"/>
                <a:gd name="T50" fmla="*/ 373 w 916"/>
                <a:gd name="T51" fmla="*/ 703 h 861"/>
                <a:gd name="T52" fmla="*/ 471 w 916"/>
                <a:gd name="T53" fmla="*/ 643 h 861"/>
                <a:gd name="T54" fmla="*/ 471 w 916"/>
                <a:gd name="T55" fmla="*/ 643 h 861"/>
                <a:gd name="T56" fmla="*/ 687 w 916"/>
                <a:gd name="T57" fmla="*/ 428 h 861"/>
                <a:gd name="T58" fmla="*/ 28 w 916"/>
                <a:gd name="T59" fmla="*/ 28 h 861"/>
                <a:gd name="T60" fmla="*/ 389 w 916"/>
                <a:gd name="T61" fmla="*/ 581 h 861"/>
                <a:gd name="T62" fmla="*/ 343 w 916"/>
                <a:gd name="T63" fmla="*/ 655 h 861"/>
                <a:gd name="T64" fmla="*/ 331 w 916"/>
                <a:gd name="T65" fmla="*/ 711 h 861"/>
                <a:gd name="T66" fmla="*/ 289 w 916"/>
                <a:gd name="T67" fmla="*/ 747 h 861"/>
                <a:gd name="T68" fmla="*/ 249 w 916"/>
                <a:gd name="T69" fmla="*/ 747 h 861"/>
                <a:gd name="T70" fmla="*/ 220 w 916"/>
                <a:gd name="T71" fmla="*/ 725 h 861"/>
                <a:gd name="T72" fmla="*/ 156 w 916"/>
                <a:gd name="T73" fmla="*/ 713 h 861"/>
                <a:gd name="T74" fmla="*/ 112 w 916"/>
                <a:gd name="T75" fmla="*/ 735 h 861"/>
                <a:gd name="T76" fmla="*/ 112 w 916"/>
                <a:gd name="T77" fmla="*/ 755 h 861"/>
                <a:gd name="T78" fmla="*/ 128 w 916"/>
                <a:gd name="T79" fmla="*/ 757 h 861"/>
                <a:gd name="T80" fmla="*/ 150 w 916"/>
                <a:gd name="T81" fmla="*/ 743 h 861"/>
                <a:gd name="T82" fmla="*/ 194 w 916"/>
                <a:gd name="T83" fmla="*/ 743 h 861"/>
                <a:gd name="T84" fmla="*/ 225 w 916"/>
                <a:gd name="T85" fmla="*/ 765 h 861"/>
                <a:gd name="T86" fmla="*/ 269 w 916"/>
                <a:gd name="T87" fmla="*/ 779 h 861"/>
                <a:gd name="T88" fmla="*/ 327 w 916"/>
                <a:gd name="T89" fmla="*/ 755 h 861"/>
                <a:gd name="T90" fmla="*/ 361 w 916"/>
                <a:gd name="T91" fmla="*/ 733 h 861"/>
                <a:gd name="T92" fmla="*/ 433 w 916"/>
                <a:gd name="T93" fmla="*/ 707 h 861"/>
                <a:gd name="T94" fmla="*/ 629 w 916"/>
                <a:gd name="T95" fmla="*/ 833 h 861"/>
                <a:gd name="T96" fmla="*/ 765 w 916"/>
                <a:gd name="T97" fmla="*/ 246 h 861"/>
                <a:gd name="T98" fmla="*/ 784 w 916"/>
                <a:gd name="T99" fmla="*/ 234 h 861"/>
                <a:gd name="T100" fmla="*/ 804 w 916"/>
                <a:gd name="T101" fmla="*/ 236 h 861"/>
                <a:gd name="T102" fmla="*/ 822 w 916"/>
                <a:gd name="T103" fmla="*/ 250 h 861"/>
                <a:gd name="T104" fmla="*/ 828 w 916"/>
                <a:gd name="T105" fmla="*/ 272 h 861"/>
                <a:gd name="T106" fmla="*/ 818 w 916"/>
                <a:gd name="T107" fmla="*/ 298 h 861"/>
                <a:gd name="T108" fmla="*/ 850 w 916"/>
                <a:gd name="T109" fmla="*/ 244 h 861"/>
                <a:gd name="T110" fmla="*/ 828 w 916"/>
                <a:gd name="T111" fmla="*/ 218 h 861"/>
                <a:gd name="T112" fmla="*/ 858 w 916"/>
                <a:gd name="T113" fmla="*/ 174 h 861"/>
                <a:gd name="T114" fmla="*/ 880 w 916"/>
                <a:gd name="T115" fmla="*/ 180 h 861"/>
                <a:gd name="T116" fmla="*/ 888 w 916"/>
                <a:gd name="T117" fmla="*/ 196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6" h="861">
                  <a:moveTo>
                    <a:pt x="902" y="162"/>
                  </a:moveTo>
                  <a:lnTo>
                    <a:pt x="900" y="160"/>
                  </a:lnTo>
                  <a:lnTo>
                    <a:pt x="900" y="160"/>
                  </a:lnTo>
                  <a:lnTo>
                    <a:pt x="892" y="154"/>
                  </a:lnTo>
                  <a:lnTo>
                    <a:pt x="884" y="150"/>
                  </a:lnTo>
                  <a:lnTo>
                    <a:pt x="876" y="146"/>
                  </a:lnTo>
                  <a:lnTo>
                    <a:pt x="866" y="146"/>
                  </a:lnTo>
                  <a:lnTo>
                    <a:pt x="856" y="146"/>
                  </a:lnTo>
                  <a:lnTo>
                    <a:pt x="848" y="150"/>
                  </a:lnTo>
                  <a:lnTo>
                    <a:pt x="840" y="154"/>
                  </a:lnTo>
                  <a:lnTo>
                    <a:pt x="832" y="160"/>
                  </a:lnTo>
                  <a:lnTo>
                    <a:pt x="784" y="208"/>
                  </a:lnTo>
                  <a:lnTo>
                    <a:pt x="784" y="208"/>
                  </a:lnTo>
                  <a:lnTo>
                    <a:pt x="775" y="210"/>
                  </a:lnTo>
                  <a:lnTo>
                    <a:pt x="765" y="212"/>
                  </a:lnTo>
                  <a:lnTo>
                    <a:pt x="755" y="218"/>
                  </a:lnTo>
                  <a:lnTo>
                    <a:pt x="747" y="226"/>
                  </a:lnTo>
                  <a:lnTo>
                    <a:pt x="657" y="314"/>
                  </a:lnTo>
                  <a:lnTo>
                    <a:pt x="657" y="14"/>
                  </a:lnTo>
                  <a:lnTo>
                    <a:pt x="657" y="14"/>
                  </a:lnTo>
                  <a:lnTo>
                    <a:pt x="657" y="8"/>
                  </a:lnTo>
                  <a:lnTo>
                    <a:pt x="653" y="4"/>
                  </a:lnTo>
                  <a:lnTo>
                    <a:pt x="649" y="0"/>
                  </a:lnTo>
                  <a:lnTo>
                    <a:pt x="643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847"/>
                  </a:lnTo>
                  <a:lnTo>
                    <a:pt x="0" y="847"/>
                  </a:lnTo>
                  <a:lnTo>
                    <a:pt x="2" y="853"/>
                  </a:lnTo>
                  <a:lnTo>
                    <a:pt x="6" y="857"/>
                  </a:lnTo>
                  <a:lnTo>
                    <a:pt x="10" y="861"/>
                  </a:lnTo>
                  <a:lnTo>
                    <a:pt x="14" y="861"/>
                  </a:lnTo>
                  <a:lnTo>
                    <a:pt x="643" y="861"/>
                  </a:lnTo>
                  <a:lnTo>
                    <a:pt x="643" y="861"/>
                  </a:lnTo>
                  <a:lnTo>
                    <a:pt x="649" y="861"/>
                  </a:lnTo>
                  <a:lnTo>
                    <a:pt x="653" y="857"/>
                  </a:lnTo>
                  <a:lnTo>
                    <a:pt x="657" y="853"/>
                  </a:lnTo>
                  <a:lnTo>
                    <a:pt x="657" y="847"/>
                  </a:lnTo>
                  <a:lnTo>
                    <a:pt x="657" y="495"/>
                  </a:lnTo>
                  <a:lnTo>
                    <a:pt x="665" y="490"/>
                  </a:lnTo>
                  <a:lnTo>
                    <a:pt x="665" y="490"/>
                  </a:lnTo>
                  <a:lnTo>
                    <a:pt x="665" y="490"/>
                  </a:lnTo>
                  <a:lnTo>
                    <a:pt x="836" y="316"/>
                  </a:lnTo>
                  <a:lnTo>
                    <a:pt x="836" y="316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94"/>
                  </a:lnTo>
                  <a:lnTo>
                    <a:pt x="854" y="304"/>
                  </a:lnTo>
                  <a:lnTo>
                    <a:pt x="856" y="312"/>
                  </a:lnTo>
                  <a:lnTo>
                    <a:pt x="856" y="322"/>
                  </a:lnTo>
                  <a:lnTo>
                    <a:pt x="856" y="332"/>
                  </a:lnTo>
                  <a:lnTo>
                    <a:pt x="854" y="340"/>
                  </a:lnTo>
                  <a:lnTo>
                    <a:pt x="850" y="350"/>
                  </a:lnTo>
                  <a:lnTo>
                    <a:pt x="844" y="358"/>
                  </a:lnTo>
                  <a:lnTo>
                    <a:pt x="838" y="366"/>
                  </a:lnTo>
                  <a:lnTo>
                    <a:pt x="741" y="464"/>
                  </a:lnTo>
                  <a:lnTo>
                    <a:pt x="741" y="464"/>
                  </a:lnTo>
                  <a:lnTo>
                    <a:pt x="737" y="468"/>
                  </a:lnTo>
                  <a:lnTo>
                    <a:pt x="737" y="472"/>
                  </a:lnTo>
                  <a:lnTo>
                    <a:pt x="737" y="478"/>
                  </a:lnTo>
                  <a:lnTo>
                    <a:pt x="741" y="482"/>
                  </a:lnTo>
                  <a:lnTo>
                    <a:pt x="741" y="482"/>
                  </a:lnTo>
                  <a:lnTo>
                    <a:pt x="745" y="486"/>
                  </a:lnTo>
                  <a:lnTo>
                    <a:pt x="751" y="486"/>
                  </a:lnTo>
                  <a:lnTo>
                    <a:pt x="751" y="486"/>
                  </a:lnTo>
                  <a:lnTo>
                    <a:pt x="757" y="486"/>
                  </a:lnTo>
                  <a:lnTo>
                    <a:pt x="761" y="482"/>
                  </a:lnTo>
                  <a:lnTo>
                    <a:pt x="858" y="384"/>
                  </a:lnTo>
                  <a:lnTo>
                    <a:pt x="858" y="384"/>
                  </a:lnTo>
                  <a:lnTo>
                    <a:pt x="868" y="372"/>
                  </a:lnTo>
                  <a:lnTo>
                    <a:pt x="876" y="358"/>
                  </a:lnTo>
                  <a:lnTo>
                    <a:pt x="882" y="342"/>
                  </a:lnTo>
                  <a:lnTo>
                    <a:pt x="884" y="326"/>
                  </a:lnTo>
                  <a:lnTo>
                    <a:pt x="884" y="310"/>
                  </a:lnTo>
                  <a:lnTo>
                    <a:pt x="882" y="294"/>
                  </a:lnTo>
                  <a:lnTo>
                    <a:pt x="876" y="280"/>
                  </a:lnTo>
                  <a:lnTo>
                    <a:pt x="868" y="266"/>
                  </a:lnTo>
                  <a:lnTo>
                    <a:pt x="902" y="230"/>
                  </a:lnTo>
                  <a:lnTo>
                    <a:pt x="902" y="230"/>
                  </a:lnTo>
                  <a:lnTo>
                    <a:pt x="908" y="224"/>
                  </a:lnTo>
                  <a:lnTo>
                    <a:pt x="914" y="214"/>
                  </a:lnTo>
                  <a:lnTo>
                    <a:pt x="916" y="206"/>
                  </a:lnTo>
                  <a:lnTo>
                    <a:pt x="916" y="196"/>
                  </a:lnTo>
                  <a:lnTo>
                    <a:pt x="916" y="186"/>
                  </a:lnTo>
                  <a:lnTo>
                    <a:pt x="914" y="178"/>
                  </a:lnTo>
                  <a:lnTo>
                    <a:pt x="908" y="170"/>
                  </a:lnTo>
                  <a:lnTo>
                    <a:pt x="902" y="162"/>
                  </a:lnTo>
                  <a:lnTo>
                    <a:pt x="902" y="162"/>
                  </a:lnTo>
                  <a:close/>
                  <a:moveTo>
                    <a:pt x="357" y="705"/>
                  </a:moveTo>
                  <a:lnTo>
                    <a:pt x="357" y="705"/>
                  </a:lnTo>
                  <a:lnTo>
                    <a:pt x="357" y="699"/>
                  </a:lnTo>
                  <a:lnTo>
                    <a:pt x="359" y="689"/>
                  </a:lnTo>
                  <a:lnTo>
                    <a:pt x="369" y="665"/>
                  </a:lnTo>
                  <a:lnTo>
                    <a:pt x="383" y="637"/>
                  </a:lnTo>
                  <a:lnTo>
                    <a:pt x="399" y="611"/>
                  </a:lnTo>
                  <a:lnTo>
                    <a:pt x="451" y="663"/>
                  </a:lnTo>
                  <a:lnTo>
                    <a:pt x="451" y="663"/>
                  </a:lnTo>
                  <a:lnTo>
                    <a:pt x="425" y="679"/>
                  </a:lnTo>
                  <a:lnTo>
                    <a:pt x="397" y="693"/>
                  </a:lnTo>
                  <a:lnTo>
                    <a:pt x="373" y="703"/>
                  </a:lnTo>
                  <a:lnTo>
                    <a:pt x="363" y="705"/>
                  </a:lnTo>
                  <a:lnTo>
                    <a:pt x="357" y="705"/>
                  </a:lnTo>
                  <a:lnTo>
                    <a:pt x="357" y="705"/>
                  </a:lnTo>
                  <a:close/>
                  <a:moveTo>
                    <a:pt x="471" y="643"/>
                  </a:moveTo>
                  <a:lnTo>
                    <a:pt x="419" y="591"/>
                  </a:lnTo>
                  <a:lnTo>
                    <a:pt x="583" y="428"/>
                  </a:lnTo>
                  <a:lnTo>
                    <a:pt x="635" y="480"/>
                  </a:lnTo>
                  <a:lnTo>
                    <a:pt x="471" y="643"/>
                  </a:lnTo>
                  <a:close/>
                  <a:moveTo>
                    <a:pt x="655" y="460"/>
                  </a:moveTo>
                  <a:lnTo>
                    <a:pt x="603" y="408"/>
                  </a:lnTo>
                  <a:lnTo>
                    <a:pt x="635" y="376"/>
                  </a:lnTo>
                  <a:lnTo>
                    <a:pt x="687" y="428"/>
                  </a:lnTo>
                  <a:lnTo>
                    <a:pt x="655" y="460"/>
                  </a:lnTo>
                  <a:close/>
                  <a:moveTo>
                    <a:pt x="629" y="833"/>
                  </a:moveTo>
                  <a:lnTo>
                    <a:pt x="28" y="833"/>
                  </a:lnTo>
                  <a:lnTo>
                    <a:pt x="28" y="28"/>
                  </a:lnTo>
                  <a:lnTo>
                    <a:pt x="629" y="28"/>
                  </a:lnTo>
                  <a:lnTo>
                    <a:pt x="629" y="342"/>
                  </a:lnTo>
                  <a:lnTo>
                    <a:pt x="389" y="581"/>
                  </a:lnTo>
                  <a:lnTo>
                    <a:pt x="389" y="581"/>
                  </a:lnTo>
                  <a:lnTo>
                    <a:pt x="373" y="601"/>
                  </a:lnTo>
                  <a:lnTo>
                    <a:pt x="363" y="617"/>
                  </a:lnTo>
                  <a:lnTo>
                    <a:pt x="353" y="635"/>
                  </a:lnTo>
                  <a:lnTo>
                    <a:pt x="343" y="655"/>
                  </a:lnTo>
                  <a:lnTo>
                    <a:pt x="335" y="675"/>
                  </a:lnTo>
                  <a:lnTo>
                    <a:pt x="331" y="695"/>
                  </a:lnTo>
                  <a:lnTo>
                    <a:pt x="331" y="703"/>
                  </a:lnTo>
                  <a:lnTo>
                    <a:pt x="331" y="711"/>
                  </a:lnTo>
                  <a:lnTo>
                    <a:pt x="307" y="735"/>
                  </a:lnTo>
                  <a:lnTo>
                    <a:pt x="307" y="735"/>
                  </a:lnTo>
                  <a:lnTo>
                    <a:pt x="299" y="741"/>
                  </a:lnTo>
                  <a:lnTo>
                    <a:pt x="289" y="747"/>
                  </a:lnTo>
                  <a:lnTo>
                    <a:pt x="279" y="749"/>
                  </a:lnTo>
                  <a:lnTo>
                    <a:pt x="269" y="751"/>
                  </a:lnTo>
                  <a:lnTo>
                    <a:pt x="259" y="749"/>
                  </a:lnTo>
                  <a:lnTo>
                    <a:pt x="249" y="747"/>
                  </a:lnTo>
                  <a:lnTo>
                    <a:pt x="239" y="741"/>
                  </a:lnTo>
                  <a:lnTo>
                    <a:pt x="231" y="735"/>
                  </a:lnTo>
                  <a:lnTo>
                    <a:pt x="231" y="735"/>
                  </a:lnTo>
                  <a:lnTo>
                    <a:pt x="220" y="725"/>
                  </a:lnTo>
                  <a:lnTo>
                    <a:pt x="204" y="717"/>
                  </a:lnTo>
                  <a:lnTo>
                    <a:pt x="188" y="713"/>
                  </a:lnTo>
                  <a:lnTo>
                    <a:pt x="172" y="711"/>
                  </a:lnTo>
                  <a:lnTo>
                    <a:pt x="156" y="713"/>
                  </a:lnTo>
                  <a:lnTo>
                    <a:pt x="140" y="717"/>
                  </a:lnTo>
                  <a:lnTo>
                    <a:pt x="126" y="725"/>
                  </a:lnTo>
                  <a:lnTo>
                    <a:pt x="112" y="735"/>
                  </a:lnTo>
                  <a:lnTo>
                    <a:pt x="112" y="735"/>
                  </a:lnTo>
                  <a:lnTo>
                    <a:pt x="110" y="739"/>
                  </a:lnTo>
                  <a:lnTo>
                    <a:pt x="108" y="745"/>
                  </a:lnTo>
                  <a:lnTo>
                    <a:pt x="110" y="751"/>
                  </a:lnTo>
                  <a:lnTo>
                    <a:pt x="112" y="755"/>
                  </a:lnTo>
                  <a:lnTo>
                    <a:pt x="112" y="755"/>
                  </a:lnTo>
                  <a:lnTo>
                    <a:pt x="118" y="757"/>
                  </a:lnTo>
                  <a:lnTo>
                    <a:pt x="122" y="759"/>
                  </a:lnTo>
                  <a:lnTo>
                    <a:pt x="128" y="757"/>
                  </a:lnTo>
                  <a:lnTo>
                    <a:pt x="132" y="755"/>
                  </a:lnTo>
                  <a:lnTo>
                    <a:pt x="132" y="755"/>
                  </a:lnTo>
                  <a:lnTo>
                    <a:pt x="142" y="747"/>
                  </a:lnTo>
                  <a:lnTo>
                    <a:pt x="150" y="743"/>
                  </a:lnTo>
                  <a:lnTo>
                    <a:pt x="162" y="739"/>
                  </a:lnTo>
                  <a:lnTo>
                    <a:pt x="172" y="739"/>
                  </a:lnTo>
                  <a:lnTo>
                    <a:pt x="184" y="739"/>
                  </a:lnTo>
                  <a:lnTo>
                    <a:pt x="194" y="743"/>
                  </a:lnTo>
                  <a:lnTo>
                    <a:pt x="204" y="747"/>
                  </a:lnTo>
                  <a:lnTo>
                    <a:pt x="212" y="755"/>
                  </a:lnTo>
                  <a:lnTo>
                    <a:pt x="212" y="755"/>
                  </a:lnTo>
                  <a:lnTo>
                    <a:pt x="225" y="765"/>
                  </a:lnTo>
                  <a:lnTo>
                    <a:pt x="239" y="773"/>
                  </a:lnTo>
                  <a:lnTo>
                    <a:pt x="253" y="777"/>
                  </a:lnTo>
                  <a:lnTo>
                    <a:pt x="269" y="779"/>
                  </a:lnTo>
                  <a:lnTo>
                    <a:pt x="269" y="779"/>
                  </a:lnTo>
                  <a:lnTo>
                    <a:pt x="285" y="777"/>
                  </a:lnTo>
                  <a:lnTo>
                    <a:pt x="301" y="773"/>
                  </a:lnTo>
                  <a:lnTo>
                    <a:pt x="315" y="765"/>
                  </a:lnTo>
                  <a:lnTo>
                    <a:pt x="327" y="755"/>
                  </a:lnTo>
                  <a:lnTo>
                    <a:pt x="351" y="731"/>
                  </a:lnTo>
                  <a:lnTo>
                    <a:pt x="351" y="731"/>
                  </a:lnTo>
                  <a:lnTo>
                    <a:pt x="361" y="733"/>
                  </a:lnTo>
                  <a:lnTo>
                    <a:pt x="361" y="733"/>
                  </a:lnTo>
                  <a:lnTo>
                    <a:pt x="377" y="731"/>
                  </a:lnTo>
                  <a:lnTo>
                    <a:pt x="395" y="725"/>
                  </a:lnTo>
                  <a:lnTo>
                    <a:pt x="415" y="717"/>
                  </a:lnTo>
                  <a:lnTo>
                    <a:pt x="433" y="707"/>
                  </a:lnTo>
                  <a:lnTo>
                    <a:pt x="463" y="687"/>
                  </a:lnTo>
                  <a:lnTo>
                    <a:pt x="481" y="673"/>
                  </a:lnTo>
                  <a:lnTo>
                    <a:pt x="629" y="523"/>
                  </a:lnTo>
                  <a:lnTo>
                    <a:pt x="629" y="833"/>
                  </a:lnTo>
                  <a:close/>
                  <a:moveTo>
                    <a:pt x="818" y="298"/>
                  </a:moveTo>
                  <a:lnTo>
                    <a:pt x="707" y="408"/>
                  </a:lnTo>
                  <a:lnTo>
                    <a:pt x="655" y="356"/>
                  </a:lnTo>
                  <a:lnTo>
                    <a:pt x="765" y="246"/>
                  </a:lnTo>
                  <a:lnTo>
                    <a:pt x="765" y="246"/>
                  </a:lnTo>
                  <a:lnTo>
                    <a:pt x="771" y="240"/>
                  </a:lnTo>
                  <a:lnTo>
                    <a:pt x="779" y="236"/>
                  </a:lnTo>
                  <a:lnTo>
                    <a:pt x="784" y="234"/>
                  </a:lnTo>
                  <a:lnTo>
                    <a:pt x="792" y="234"/>
                  </a:lnTo>
                  <a:lnTo>
                    <a:pt x="792" y="234"/>
                  </a:lnTo>
                  <a:lnTo>
                    <a:pt x="798" y="234"/>
                  </a:lnTo>
                  <a:lnTo>
                    <a:pt x="804" y="236"/>
                  </a:lnTo>
                  <a:lnTo>
                    <a:pt x="812" y="240"/>
                  </a:lnTo>
                  <a:lnTo>
                    <a:pt x="818" y="246"/>
                  </a:lnTo>
                  <a:lnTo>
                    <a:pt x="818" y="246"/>
                  </a:lnTo>
                  <a:lnTo>
                    <a:pt x="822" y="250"/>
                  </a:lnTo>
                  <a:lnTo>
                    <a:pt x="826" y="256"/>
                  </a:lnTo>
                  <a:lnTo>
                    <a:pt x="828" y="264"/>
                  </a:lnTo>
                  <a:lnTo>
                    <a:pt x="828" y="272"/>
                  </a:lnTo>
                  <a:lnTo>
                    <a:pt x="828" y="272"/>
                  </a:lnTo>
                  <a:lnTo>
                    <a:pt x="828" y="278"/>
                  </a:lnTo>
                  <a:lnTo>
                    <a:pt x="826" y="286"/>
                  </a:lnTo>
                  <a:lnTo>
                    <a:pt x="822" y="292"/>
                  </a:lnTo>
                  <a:lnTo>
                    <a:pt x="818" y="298"/>
                  </a:lnTo>
                  <a:lnTo>
                    <a:pt x="818" y="298"/>
                  </a:lnTo>
                  <a:close/>
                  <a:moveTo>
                    <a:pt x="882" y="210"/>
                  </a:moveTo>
                  <a:lnTo>
                    <a:pt x="850" y="244"/>
                  </a:lnTo>
                  <a:lnTo>
                    <a:pt x="850" y="244"/>
                  </a:lnTo>
                  <a:lnTo>
                    <a:pt x="844" y="234"/>
                  </a:lnTo>
                  <a:lnTo>
                    <a:pt x="836" y="226"/>
                  </a:lnTo>
                  <a:lnTo>
                    <a:pt x="836" y="226"/>
                  </a:lnTo>
                  <a:lnTo>
                    <a:pt x="828" y="218"/>
                  </a:lnTo>
                  <a:lnTo>
                    <a:pt x="818" y="212"/>
                  </a:lnTo>
                  <a:lnTo>
                    <a:pt x="852" y="180"/>
                  </a:lnTo>
                  <a:lnTo>
                    <a:pt x="852" y="180"/>
                  </a:lnTo>
                  <a:lnTo>
                    <a:pt x="858" y="174"/>
                  </a:lnTo>
                  <a:lnTo>
                    <a:pt x="866" y="174"/>
                  </a:lnTo>
                  <a:lnTo>
                    <a:pt x="866" y="174"/>
                  </a:lnTo>
                  <a:lnTo>
                    <a:pt x="874" y="174"/>
                  </a:lnTo>
                  <a:lnTo>
                    <a:pt x="880" y="180"/>
                  </a:lnTo>
                  <a:lnTo>
                    <a:pt x="882" y="182"/>
                  </a:lnTo>
                  <a:lnTo>
                    <a:pt x="882" y="182"/>
                  </a:lnTo>
                  <a:lnTo>
                    <a:pt x="888" y="188"/>
                  </a:lnTo>
                  <a:lnTo>
                    <a:pt x="888" y="196"/>
                  </a:lnTo>
                  <a:lnTo>
                    <a:pt x="888" y="204"/>
                  </a:lnTo>
                  <a:lnTo>
                    <a:pt x="882" y="210"/>
                  </a:lnTo>
                  <a:lnTo>
                    <a:pt x="882" y="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FFA7693A-F40A-466F-A0E3-835BF4C11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0063" y="7080250"/>
              <a:ext cx="700088" cy="44450"/>
            </a:xfrm>
            <a:custGeom>
              <a:avLst/>
              <a:gdLst>
                <a:gd name="T0" fmla="*/ 14 w 441"/>
                <a:gd name="T1" fmla="*/ 28 h 28"/>
                <a:gd name="T2" fmla="*/ 429 w 441"/>
                <a:gd name="T3" fmla="*/ 28 h 28"/>
                <a:gd name="T4" fmla="*/ 429 w 441"/>
                <a:gd name="T5" fmla="*/ 28 h 28"/>
                <a:gd name="T6" fmla="*/ 433 w 441"/>
                <a:gd name="T7" fmla="*/ 26 h 28"/>
                <a:gd name="T8" fmla="*/ 437 w 441"/>
                <a:gd name="T9" fmla="*/ 24 h 28"/>
                <a:gd name="T10" fmla="*/ 441 w 441"/>
                <a:gd name="T11" fmla="*/ 20 h 28"/>
                <a:gd name="T12" fmla="*/ 441 w 441"/>
                <a:gd name="T13" fmla="*/ 14 h 28"/>
                <a:gd name="T14" fmla="*/ 441 w 441"/>
                <a:gd name="T15" fmla="*/ 14 h 28"/>
                <a:gd name="T16" fmla="*/ 441 w 441"/>
                <a:gd name="T17" fmla="*/ 8 h 28"/>
                <a:gd name="T18" fmla="*/ 437 w 441"/>
                <a:gd name="T19" fmla="*/ 4 h 28"/>
                <a:gd name="T20" fmla="*/ 433 w 441"/>
                <a:gd name="T21" fmla="*/ 2 h 28"/>
                <a:gd name="T22" fmla="*/ 429 w 441"/>
                <a:gd name="T23" fmla="*/ 0 h 28"/>
                <a:gd name="T24" fmla="*/ 14 w 441"/>
                <a:gd name="T25" fmla="*/ 0 h 28"/>
                <a:gd name="T26" fmla="*/ 14 w 441"/>
                <a:gd name="T27" fmla="*/ 0 h 28"/>
                <a:gd name="T28" fmla="*/ 10 w 441"/>
                <a:gd name="T29" fmla="*/ 2 h 28"/>
                <a:gd name="T30" fmla="*/ 4 w 441"/>
                <a:gd name="T31" fmla="*/ 4 h 28"/>
                <a:gd name="T32" fmla="*/ 2 w 441"/>
                <a:gd name="T33" fmla="*/ 8 h 28"/>
                <a:gd name="T34" fmla="*/ 0 w 441"/>
                <a:gd name="T35" fmla="*/ 14 h 28"/>
                <a:gd name="T36" fmla="*/ 0 w 441"/>
                <a:gd name="T37" fmla="*/ 14 h 28"/>
                <a:gd name="T38" fmla="*/ 2 w 441"/>
                <a:gd name="T39" fmla="*/ 20 h 28"/>
                <a:gd name="T40" fmla="*/ 4 w 441"/>
                <a:gd name="T41" fmla="*/ 24 h 28"/>
                <a:gd name="T42" fmla="*/ 10 w 441"/>
                <a:gd name="T43" fmla="*/ 26 h 28"/>
                <a:gd name="T44" fmla="*/ 14 w 441"/>
                <a:gd name="T45" fmla="*/ 28 h 28"/>
                <a:gd name="T46" fmla="*/ 14 w 441"/>
                <a:gd name="T4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1" h="28">
                  <a:moveTo>
                    <a:pt x="14" y="28"/>
                  </a:moveTo>
                  <a:lnTo>
                    <a:pt x="429" y="28"/>
                  </a:lnTo>
                  <a:lnTo>
                    <a:pt x="429" y="28"/>
                  </a:lnTo>
                  <a:lnTo>
                    <a:pt x="433" y="26"/>
                  </a:lnTo>
                  <a:lnTo>
                    <a:pt x="437" y="24"/>
                  </a:lnTo>
                  <a:lnTo>
                    <a:pt x="441" y="20"/>
                  </a:lnTo>
                  <a:lnTo>
                    <a:pt x="441" y="14"/>
                  </a:lnTo>
                  <a:lnTo>
                    <a:pt x="441" y="14"/>
                  </a:lnTo>
                  <a:lnTo>
                    <a:pt x="441" y="8"/>
                  </a:lnTo>
                  <a:lnTo>
                    <a:pt x="437" y="4"/>
                  </a:lnTo>
                  <a:lnTo>
                    <a:pt x="433" y="2"/>
                  </a:lnTo>
                  <a:lnTo>
                    <a:pt x="429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6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AE8A6C9F-A91C-4B67-BE51-D335BC587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0063" y="7242175"/>
              <a:ext cx="550863" cy="44450"/>
            </a:xfrm>
            <a:custGeom>
              <a:avLst/>
              <a:gdLst>
                <a:gd name="T0" fmla="*/ 14 w 347"/>
                <a:gd name="T1" fmla="*/ 28 h 28"/>
                <a:gd name="T2" fmla="*/ 333 w 347"/>
                <a:gd name="T3" fmla="*/ 28 h 28"/>
                <a:gd name="T4" fmla="*/ 333 w 347"/>
                <a:gd name="T5" fmla="*/ 28 h 28"/>
                <a:gd name="T6" fmla="*/ 339 w 347"/>
                <a:gd name="T7" fmla="*/ 26 h 28"/>
                <a:gd name="T8" fmla="*/ 343 w 347"/>
                <a:gd name="T9" fmla="*/ 24 h 28"/>
                <a:gd name="T10" fmla="*/ 347 w 347"/>
                <a:gd name="T11" fmla="*/ 18 h 28"/>
                <a:gd name="T12" fmla="*/ 347 w 347"/>
                <a:gd name="T13" fmla="*/ 14 h 28"/>
                <a:gd name="T14" fmla="*/ 347 w 347"/>
                <a:gd name="T15" fmla="*/ 14 h 28"/>
                <a:gd name="T16" fmla="*/ 347 w 347"/>
                <a:gd name="T17" fmla="*/ 8 h 28"/>
                <a:gd name="T18" fmla="*/ 343 w 347"/>
                <a:gd name="T19" fmla="*/ 4 h 28"/>
                <a:gd name="T20" fmla="*/ 339 w 347"/>
                <a:gd name="T21" fmla="*/ 0 h 28"/>
                <a:gd name="T22" fmla="*/ 333 w 347"/>
                <a:gd name="T23" fmla="*/ 0 h 28"/>
                <a:gd name="T24" fmla="*/ 14 w 347"/>
                <a:gd name="T25" fmla="*/ 0 h 28"/>
                <a:gd name="T26" fmla="*/ 14 w 347"/>
                <a:gd name="T27" fmla="*/ 0 h 28"/>
                <a:gd name="T28" fmla="*/ 10 w 347"/>
                <a:gd name="T29" fmla="*/ 0 h 28"/>
                <a:gd name="T30" fmla="*/ 4 w 347"/>
                <a:gd name="T31" fmla="*/ 4 h 28"/>
                <a:gd name="T32" fmla="*/ 2 w 347"/>
                <a:gd name="T33" fmla="*/ 8 h 28"/>
                <a:gd name="T34" fmla="*/ 0 w 347"/>
                <a:gd name="T35" fmla="*/ 14 h 28"/>
                <a:gd name="T36" fmla="*/ 0 w 347"/>
                <a:gd name="T37" fmla="*/ 14 h 28"/>
                <a:gd name="T38" fmla="*/ 2 w 347"/>
                <a:gd name="T39" fmla="*/ 18 h 28"/>
                <a:gd name="T40" fmla="*/ 4 w 347"/>
                <a:gd name="T41" fmla="*/ 24 h 28"/>
                <a:gd name="T42" fmla="*/ 10 w 347"/>
                <a:gd name="T43" fmla="*/ 26 h 28"/>
                <a:gd name="T44" fmla="*/ 14 w 347"/>
                <a:gd name="T45" fmla="*/ 28 h 28"/>
                <a:gd name="T46" fmla="*/ 14 w 347"/>
                <a:gd name="T4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7" h="28">
                  <a:moveTo>
                    <a:pt x="14" y="28"/>
                  </a:moveTo>
                  <a:lnTo>
                    <a:pt x="333" y="28"/>
                  </a:lnTo>
                  <a:lnTo>
                    <a:pt x="333" y="28"/>
                  </a:lnTo>
                  <a:lnTo>
                    <a:pt x="339" y="26"/>
                  </a:lnTo>
                  <a:lnTo>
                    <a:pt x="343" y="24"/>
                  </a:lnTo>
                  <a:lnTo>
                    <a:pt x="347" y="18"/>
                  </a:lnTo>
                  <a:lnTo>
                    <a:pt x="347" y="14"/>
                  </a:lnTo>
                  <a:lnTo>
                    <a:pt x="347" y="14"/>
                  </a:lnTo>
                  <a:lnTo>
                    <a:pt x="347" y="8"/>
                  </a:lnTo>
                  <a:lnTo>
                    <a:pt x="343" y="4"/>
                  </a:lnTo>
                  <a:lnTo>
                    <a:pt x="339" y="0"/>
                  </a:lnTo>
                  <a:lnTo>
                    <a:pt x="333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4"/>
                  </a:lnTo>
                  <a:lnTo>
                    <a:pt x="10" y="26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736B1D2B-EC2F-40BB-9C4B-6F8864150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0063" y="7399338"/>
              <a:ext cx="392113" cy="44450"/>
            </a:xfrm>
            <a:custGeom>
              <a:avLst/>
              <a:gdLst>
                <a:gd name="T0" fmla="*/ 14 w 247"/>
                <a:gd name="T1" fmla="*/ 28 h 28"/>
                <a:gd name="T2" fmla="*/ 233 w 247"/>
                <a:gd name="T3" fmla="*/ 28 h 28"/>
                <a:gd name="T4" fmla="*/ 233 w 247"/>
                <a:gd name="T5" fmla="*/ 28 h 28"/>
                <a:gd name="T6" fmla="*/ 237 w 247"/>
                <a:gd name="T7" fmla="*/ 28 h 28"/>
                <a:gd name="T8" fmla="*/ 243 w 247"/>
                <a:gd name="T9" fmla="*/ 24 h 28"/>
                <a:gd name="T10" fmla="*/ 245 w 247"/>
                <a:gd name="T11" fmla="*/ 20 h 28"/>
                <a:gd name="T12" fmla="*/ 247 w 247"/>
                <a:gd name="T13" fmla="*/ 14 h 28"/>
                <a:gd name="T14" fmla="*/ 247 w 247"/>
                <a:gd name="T15" fmla="*/ 14 h 28"/>
                <a:gd name="T16" fmla="*/ 245 w 247"/>
                <a:gd name="T17" fmla="*/ 10 h 28"/>
                <a:gd name="T18" fmla="*/ 243 w 247"/>
                <a:gd name="T19" fmla="*/ 4 h 28"/>
                <a:gd name="T20" fmla="*/ 237 w 247"/>
                <a:gd name="T21" fmla="*/ 2 h 28"/>
                <a:gd name="T22" fmla="*/ 233 w 247"/>
                <a:gd name="T23" fmla="*/ 0 h 28"/>
                <a:gd name="T24" fmla="*/ 14 w 247"/>
                <a:gd name="T25" fmla="*/ 0 h 28"/>
                <a:gd name="T26" fmla="*/ 14 w 247"/>
                <a:gd name="T27" fmla="*/ 0 h 28"/>
                <a:gd name="T28" fmla="*/ 10 w 247"/>
                <a:gd name="T29" fmla="*/ 2 h 28"/>
                <a:gd name="T30" fmla="*/ 4 w 247"/>
                <a:gd name="T31" fmla="*/ 4 h 28"/>
                <a:gd name="T32" fmla="*/ 2 w 247"/>
                <a:gd name="T33" fmla="*/ 10 h 28"/>
                <a:gd name="T34" fmla="*/ 0 w 247"/>
                <a:gd name="T35" fmla="*/ 14 h 28"/>
                <a:gd name="T36" fmla="*/ 0 w 247"/>
                <a:gd name="T37" fmla="*/ 14 h 28"/>
                <a:gd name="T38" fmla="*/ 2 w 247"/>
                <a:gd name="T39" fmla="*/ 20 h 28"/>
                <a:gd name="T40" fmla="*/ 4 w 247"/>
                <a:gd name="T41" fmla="*/ 24 h 28"/>
                <a:gd name="T42" fmla="*/ 10 w 247"/>
                <a:gd name="T43" fmla="*/ 28 h 28"/>
                <a:gd name="T44" fmla="*/ 14 w 247"/>
                <a:gd name="T45" fmla="*/ 28 h 28"/>
                <a:gd name="T46" fmla="*/ 14 w 247"/>
                <a:gd name="T4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7" h="28">
                  <a:moveTo>
                    <a:pt x="14" y="28"/>
                  </a:moveTo>
                  <a:lnTo>
                    <a:pt x="233" y="28"/>
                  </a:lnTo>
                  <a:lnTo>
                    <a:pt x="233" y="28"/>
                  </a:lnTo>
                  <a:lnTo>
                    <a:pt x="237" y="28"/>
                  </a:lnTo>
                  <a:lnTo>
                    <a:pt x="243" y="24"/>
                  </a:lnTo>
                  <a:lnTo>
                    <a:pt x="245" y="20"/>
                  </a:lnTo>
                  <a:lnTo>
                    <a:pt x="247" y="14"/>
                  </a:lnTo>
                  <a:lnTo>
                    <a:pt x="247" y="14"/>
                  </a:lnTo>
                  <a:lnTo>
                    <a:pt x="245" y="10"/>
                  </a:lnTo>
                  <a:lnTo>
                    <a:pt x="243" y="4"/>
                  </a:lnTo>
                  <a:lnTo>
                    <a:pt x="237" y="2"/>
                  </a:lnTo>
                  <a:lnTo>
                    <a:pt x="233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8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83D95235-1CAA-4EAB-A9AE-00AEAB374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0063" y="7561263"/>
              <a:ext cx="300038" cy="44450"/>
            </a:xfrm>
            <a:custGeom>
              <a:avLst/>
              <a:gdLst>
                <a:gd name="T0" fmla="*/ 14 w 189"/>
                <a:gd name="T1" fmla="*/ 28 h 28"/>
                <a:gd name="T2" fmla="*/ 175 w 189"/>
                <a:gd name="T3" fmla="*/ 28 h 28"/>
                <a:gd name="T4" fmla="*/ 175 w 189"/>
                <a:gd name="T5" fmla="*/ 28 h 28"/>
                <a:gd name="T6" fmla="*/ 181 w 189"/>
                <a:gd name="T7" fmla="*/ 26 h 28"/>
                <a:gd name="T8" fmla="*/ 185 w 189"/>
                <a:gd name="T9" fmla="*/ 24 h 28"/>
                <a:gd name="T10" fmla="*/ 189 w 189"/>
                <a:gd name="T11" fmla="*/ 20 h 28"/>
                <a:gd name="T12" fmla="*/ 189 w 189"/>
                <a:gd name="T13" fmla="*/ 14 h 28"/>
                <a:gd name="T14" fmla="*/ 189 w 189"/>
                <a:gd name="T15" fmla="*/ 14 h 28"/>
                <a:gd name="T16" fmla="*/ 189 w 189"/>
                <a:gd name="T17" fmla="*/ 8 h 28"/>
                <a:gd name="T18" fmla="*/ 185 w 189"/>
                <a:gd name="T19" fmla="*/ 4 h 28"/>
                <a:gd name="T20" fmla="*/ 181 w 189"/>
                <a:gd name="T21" fmla="*/ 2 h 28"/>
                <a:gd name="T22" fmla="*/ 175 w 189"/>
                <a:gd name="T23" fmla="*/ 0 h 28"/>
                <a:gd name="T24" fmla="*/ 14 w 189"/>
                <a:gd name="T25" fmla="*/ 0 h 28"/>
                <a:gd name="T26" fmla="*/ 14 w 189"/>
                <a:gd name="T27" fmla="*/ 0 h 28"/>
                <a:gd name="T28" fmla="*/ 10 w 189"/>
                <a:gd name="T29" fmla="*/ 2 h 28"/>
                <a:gd name="T30" fmla="*/ 4 w 189"/>
                <a:gd name="T31" fmla="*/ 4 h 28"/>
                <a:gd name="T32" fmla="*/ 2 w 189"/>
                <a:gd name="T33" fmla="*/ 8 h 28"/>
                <a:gd name="T34" fmla="*/ 0 w 189"/>
                <a:gd name="T35" fmla="*/ 14 h 28"/>
                <a:gd name="T36" fmla="*/ 0 w 189"/>
                <a:gd name="T37" fmla="*/ 14 h 28"/>
                <a:gd name="T38" fmla="*/ 2 w 189"/>
                <a:gd name="T39" fmla="*/ 20 h 28"/>
                <a:gd name="T40" fmla="*/ 4 w 189"/>
                <a:gd name="T41" fmla="*/ 24 h 28"/>
                <a:gd name="T42" fmla="*/ 10 w 189"/>
                <a:gd name="T43" fmla="*/ 26 h 28"/>
                <a:gd name="T44" fmla="*/ 14 w 189"/>
                <a:gd name="T45" fmla="*/ 28 h 28"/>
                <a:gd name="T46" fmla="*/ 14 w 189"/>
                <a:gd name="T4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9" h="28">
                  <a:moveTo>
                    <a:pt x="14" y="28"/>
                  </a:moveTo>
                  <a:lnTo>
                    <a:pt x="175" y="28"/>
                  </a:lnTo>
                  <a:lnTo>
                    <a:pt x="175" y="28"/>
                  </a:lnTo>
                  <a:lnTo>
                    <a:pt x="181" y="26"/>
                  </a:lnTo>
                  <a:lnTo>
                    <a:pt x="185" y="24"/>
                  </a:lnTo>
                  <a:lnTo>
                    <a:pt x="189" y="20"/>
                  </a:lnTo>
                  <a:lnTo>
                    <a:pt x="189" y="14"/>
                  </a:lnTo>
                  <a:lnTo>
                    <a:pt x="189" y="14"/>
                  </a:lnTo>
                  <a:lnTo>
                    <a:pt x="189" y="8"/>
                  </a:lnTo>
                  <a:lnTo>
                    <a:pt x="185" y="4"/>
                  </a:lnTo>
                  <a:lnTo>
                    <a:pt x="181" y="2"/>
                  </a:lnTo>
                  <a:lnTo>
                    <a:pt x="175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6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18756CAD-1333-4FE8-9E97-A99E63E2AA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31663" y="6759575"/>
              <a:ext cx="500063" cy="203200"/>
            </a:xfrm>
            <a:custGeom>
              <a:avLst/>
              <a:gdLst>
                <a:gd name="T0" fmla="*/ 12 w 315"/>
                <a:gd name="T1" fmla="*/ 128 h 128"/>
                <a:gd name="T2" fmla="*/ 301 w 315"/>
                <a:gd name="T3" fmla="*/ 128 h 128"/>
                <a:gd name="T4" fmla="*/ 301 w 315"/>
                <a:gd name="T5" fmla="*/ 128 h 128"/>
                <a:gd name="T6" fmla="*/ 307 w 315"/>
                <a:gd name="T7" fmla="*/ 128 h 128"/>
                <a:gd name="T8" fmla="*/ 311 w 315"/>
                <a:gd name="T9" fmla="*/ 124 h 128"/>
                <a:gd name="T10" fmla="*/ 315 w 315"/>
                <a:gd name="T11" fmla="*/ 120 h 128"/>
                <a:gd name="T12" fmla="*/ 315 w 315"/>
                <a:gd name="T13" fmla="*/ 114 h 128"/>
                <a:gd name="T14" fmla="*/ 315 w 315"/>
                <a:gd name="T15" fmla="*/ 14 h 128"/>
                <a:gd name="T16" fmla="*/ 315 w 315"/>
                <a:gd name="T17" fmla="*/ 14 h 128"/>
                <a:gd name="T18" fmla="*/ 315 w 315"/>
                <a:gd name="T19" fmla="*/ 8 h 128"/>
                <a:gd name="T20" fmla="*/ 311 w 315"/>
                <a:gd name="T21" fmla="*/ 4 h 128"/>
                <a:gd name="T22" fmla="*/ 307 w 315"/>
                <a:gd name="T23" fmla="*/ 0 h 128"/>
                <a:gd name="T24" fmla="*/ 301 w 315"/>
                <a:gd name="T25" fmla="*/ 0 h 128"/>
                <a:gd name="T26" fmla="*/ 12 w 315"/>
                <a:gd name="T27" fmla="*/ 0 h 128"/>
                <a:gd name="T28" fmla="*/ 12 w 315"/>
                <a:gd name="T29" fmla="*/ 0 h 128"/>
                <a:gd name="T30" fmla="*/ 8 w 315"/>
                <a:gd name="T31" fmla="*/ 0 h 128"/>
                <a:gd name="T32" fmla="*/ 4 w 315"/>
                <a:gd name="T33" fmla="*/ 4 h 128"/>
                <a:gd name="T34" fmla="*/ 0 w 315"/>
                <a:gd name="T35" fmla="*/ 8 h 128"/>
                <a:gd name="T36" fmla="*/ 0 w 315"/>
                <a:gd name="T37" fmla="*/ 14 h 128"/>
                <a:gd name="T38" fmla="*/ 0 w 315"/>
                <a:gd name="T39" fmla="*/ 114 h 128"/>
                <a:gd name="T40" fmla="*/ 0 w 315"/>
                <a:gd name="T41" fmla="*/ 114 h 128"/>
                <a:gd name="T42" fmla="*/ 0 w 315"/>
                <a:gd name="T43" fmla="*/ 120 h 128"/>
                <a:gd name="T44" fmla="*/ 4 w 315"/>
                <a:gd name="T45" fmla="*/ 124 h 128"/>
                <a:gd name="T46" fmla="*/ 8 w 315"/>
                <a:gd name="T47" fmla="*/ 128 h 128"/>
                <a:gd name="T48" fmla="*/ 12 w 315"/>
                <a:gd name="T49" fmla="*/ 128 h 128"/>
                <a:gd name="T50" fmla="*/ 12 w 315"/>
                <a:gd name="T51" fmla="*/ 128 h 128"/>
                <a:gd name="T52" fmla="*/ 26 w 315"/>
                <a:gd name="T53" fmla="*/ 28 h 128"/>
                <a:gd name="T54" fmla="*/ 287 w 315"/>
                <a:gd name="T55" fmla="*/ 28 h 128"/>
                <a:gd name="T56" fmla="*/ 287 w 315"/>
                <a:gd name="T57" fmla="*/ 100 h 128"/>
                <a:gd name="T58" fmla="*/ 26 w 315"/>
                <a:gd name="T59" fmla="*/ 100 h 128"/>
                <a:gd name="T60" fmla="*/ 26 w 315"/>
                <a:gd name="T61" fmla="*/ 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5" h="128">
                  <a:moveTo>
                    <a:pt x="12" y="128"/>
                  </a:moveTo>
                  <a:lnTo>
                    <a:pt x="301" y="128"/>
                  </a:lnTo>
                  <a:lnTo>
                    <a:pt x="301" y="128"/>
                  </a:lnTo>
                  <a:lnTo>
                    <a:pt x="307" y="128"/>
                  </a:lnTo>
                  <a:lnTo>
                    <a:pt x="311" y="124"/>
                  </a:lnTo>
                  <a:lnTo>
                    <a:pt x="315" y="120"/>
                  </a:lnTo>
                  <a:lnTo>
                    <a:pt x="315" y="114"/>
                  </a:lnTo>
                  <a:lnTo>
                    <a:pt x="315" y="14"/>
                  </a:lnTo>
                  <a:lnTo>
                    <a:pt x="315" y="14"/>
                  </a:lnTo>
                  <a:lnTo>
                    <a:pt x="315" y="8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4" y="124"/>
                  </a:lnTo>
                  <a:lnTo>
                    <a:pt x="8" y="128"/>
                  </a:lnTo>
                  <a:lnTo>
                    <a:pt x="12" y="128"/>
                  </a:lnTo>
                  <a:lnTo>
                    <a:pt x="12" y="128"/>
                  </a:lnTo>
                  <a:close/>
                  <a:moveTo>
                    <a:pt x="26" y="28"/>
                  </a:moveTo>
                  <a:lnTo>
                    <a:pt x="287" y="28"/>
                  </a:lnTo>
                  <a:lnTo>
                    <a:pt x="287" y="100"/>
                  </a:lnTo>
                  <a:lnTo>
                    <a:pt x="26" y="100"/>
                  </a:lnTo>
                  <a:lnTo>
                    <a:pt x="26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38" name="Freeform 22">
            <a:extLst>
              <a:ext uri="{FF2B5EF4-FFF2-40B4-BE49-F238E27FC236}">
                <a16:creationId xmlns:a16="http://schemas.microsoft.com/office/drawing/2014/main" id="{264168DF-D1A7-4098-AABD-1E1AA939AC9B}"/>
              </a:ext>
            </a:extLst>
          </p:cNvPr>
          <p:cNvSpPr>
            <a:spLocks/>
          </p:cNvSpPr>
          <p:nvPr/>
        </p:nvSpPr>
        <p:spPr bwMode="auto">
          <a:xfrm>
            <a:off x="16449675" y="5936655"/>
            <a:ext cx="2535238" cy="2535238"/>
          </a:xfrm>
          <a:custGeom>
            <a:avLst/>
            <a:gdLst>
              <a:gd name="T0" fmla="*/ 1597 w 1597"/>
              <a:gd name="T1" fmla="*/ 839 h 1597"/>
              <a:gd name="T2" fmla="*/ 1581 w 1597"/>
              <a:gd name="T3" fmla="*/ 958 h 1597"/>
              <a:gd name="T4" fmla="*/ 1549 w 1597"/>
              <a:gd name="T5" fmla="*/ 1072 h 1597"/>
              <a:gd name="T6" fmla="*/ 1501 w 1597"/>
              <a:gd name="T7" fmla="*/ 1178 h 1597"/>
              <a:gd name="T8" fmla="*/ 1439 w 1597"/>
              <a:gd name="T9" fmla="*/ 1276 h 1597"/>
              <a:gd name="T10" fmla="*/ 1363 w 1597"/>
              <a:gd name="T11" fmla="*/ 1364 h 1597"/>
              <a:gd name="T12" fmla="*/ 1277 w 1597"/>
              <a:gd name="T13" fmla="*/ 1437 h 1597"/>
              <a:gd name="T14" fmla="*/ 1179 w 1597"/>
              <a:gd name="T15" fmla="*/ 1499 h 1597"/>
              <a:gd name="T16" fmla="*/ 1074 w 1597"/>
              <a:gd name="T17" fmla="*/ 1547 h 1597"/>
              <a:gd name="T18" fmla="*/ 960 w 1597"/>
              <a:gd name="T19" fmla="*/ 1581 h 1597"/>
              <a:gd name="T20" fmla="*/ 840 w 1597"/>
              <a:gd name="T21" fmla="*/ 1595 h 1597"/>
              <a:gd name="T22" fmla="*/ 758 w 1597"/>
              <a:gd name="T23" fmla="*/ 1595 h 1597"/>
              <a:gd name="T24" fmla="*/ 638 w 1597"/>
              <a:gd name="T25" fmla="*/ 1581 h 1597"/>
              <a:gd name="T26" fmla="*/ 525 w 1597"/>
              <a:gd name="T27" fmla="*/ 1547 h 1597"/>
              <a:gd name="T28" fmla="*/ 419 w 1597"/>
              <a:gd name="T29" fmla="*/ 1499 h 1597"/>
              <a:gd name="T30" fmla="*/ 321 w 1597"/>
              <a:gd name="T31" fmla="*/ 1437 h 1597"/>
              <a:gd name="T32" fmla="*/ 233 w 1597"/>
              <a:gd name="T33" fmla="*/ 1364 h 1597"/>
              <a:gd name="T34" fmla="*/ 159 w 1597"/>
              <a:gd name="T35" fmla="*/ 1276 h 1597"/>
              <a:gd name="T36" fmla="*/ 97 w 1597"/>
              <a:gd name="T37" fmla="*/ 1178 h 1597"/>
              <a:gd name="T38" fmla="*/ 49 w 1597"/>
              <a:gd name="T39" fmla="*/ 1072 h 1597"/>
              <a:gd name="T40" fmla="*/ 16 w 1597"/>
              <a:gd name="T41" fmla="*/ 958 h 1597"/>
              <a:gd name="T42" fmla="*/ 2 w 1597"/>
              <a:gd name="T43" fmla="*/ 839 h 1597"/>
              <a:gd name="T44" fmla="*/ 2 w 1597"/>
              <a:gd name="T45" fmla="*/ 757 h 1597"/>
              <a:gd name="T46" fmla="*/ 16 w 1597"/>
              <a:gd name="T47" fmla="*/ 637 h 1597"/>
              <a:gd name="T48" fmla="*/ 49 w 1597"/>
              <a:gd name="T49" fmla="*/ 523 h 1597"/>
              <a:gd name="T50" fmla="*/ 97 w 1597"/>
              <a:gd name="T51" fmla="*/ 417 h 1597"/>
              <a:gd name="T52" fmla="*/ 159 w 1597"/>
              <a:gd name="T53" fmla="*/ 320 h 1597"/>
              <a:gd name="T54" fmla="*/ 233 w 1597"/>
              <a:gd name="T55" fmla="*/ 234 h 1597"/>
              <a:gd name="T56" fmla="*/ 321 w 1597"/>
              <a:gd name="T57" fmla="*/ 158 h 1597"/>
              <a:gd name="T58" fmla="*/ 419 w 1597"/>
              <a:gd name="T59" fmla="*/ 96 h 1597"/>
              <a:gd name="T60" fmla="*/ 525 w 1597"/>
              <a:gd name="T61" fmla="*/ 48 h 1597"/>
              <a:gd name="T62" fmla="*/ 638 w 1597"/>
              <a:gd name="T63" fmla="*/ 16 h 1597"/>
              <a:gd name="T64" fmla="*/ 758 w 1597"/>
              <a:gd name="T65" fmla="*/ 0 h 1597"/>
              <a:gd name="T66" fmla="*/ 840 w 1597"/>
              <a:gd name="T67" fmla="*/ 0 h 1597"/>
              <a:gd name="T68" fmla="*/ 960 w 1597"/>
              <a:gd name="T69" fmla="*/ 16 h 1597"/>
              <a:gd name="T70" fmla="*/ 1074 w 1597"/>
              <a:gd name="T71" fmla="*/ 48 h 1597"/>
              <a:gd name="T72" fmla="*/ 1179 w 1597"/>
              <a:gd name="T73" fmla="*/ 96 h 1597"/>
              <a:gd name="T74" fmla="*/ 1277 w 1597"/>
              <a:gd name="T75" fmla="*/ 158 h 1597"/>
              <a:gd name="T76" fmla="*/ 1363 w 1597"/>
              <a:gd name="T77" fmla="*/ 234 h 1597"/>
              <a:gd name="T78" fmla="*/ 1439 w 1597"/>
              <a:gd name="T79" fmla="*/ 320 h 1597"/>
              <a:gd name="T80" fmla="*/ 1501 w 1597"/>
              <a:gd name="T81" fmla="*/ 417 h 1597"/>
              <a:gd name="T82" fmla="*/ 1549 w 1597"/>
              <a:gd name="T83" fmla="*/ 523 h 1597"/>
              <a:gd name="T84" fmla="*/ 1581 w 1597"/>
              <a:gd name="T85" fmla="*/ 637 h 1597"/>
              <a:gd name="T86" fmla="*/ 1597 w 1597"/>
              <a:gd name="T87" fmla="*/ 757 h 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7" h="1597">
                <a:moveTo>
                  <a:pt x="1597" y="799"/>
                </a:moveTo>
                <a:lnTo>
                  <a:pt x="1597" y="799"/>
                </a:lnTo>
                <a:lnTo>
                  <a:pt x="1597" y="839"/>
                </a:lnTo>
                <a:lnTo>
                  <a:pt x="1593" y="880"/>
                </a:lnTo>
                <a:lnTo>
                  <a:pt x="1589" y="920"/>
                </a:lnTo>
                <a:lnTo>
                  <a:pt x="1581" y="958"/>
                </a:lnTo>
                <a:lnTo>
                  <a:pt x="1573" y="998"/>
                </a:lnTo>
                <a:lnTo>
                  <a:pt x="1561" y="1036"/>
                </a:lnTo>
                <a:lnTo>
                  <a:pt x="1549" y="1072"/>
                </a:lnTo>
                <a:lnTo>
                  <a:pt x="1535" y="1108"/>
                </a:lnTo>
                <a:lnTo>
                  <a:pt x="1519" y="1144"/>
                </a:lnTo>
                <a:lnTo>
                  <a:pt x="1501" y="1178"/>
                </a:lnTo>
                <a:lnTo>
                  <a:pt x="1481" y="1212"/>
                </a:lnTo>
                <a:lnTo>
                  <a:pt x="1461" y="1244"/>
                </a:lnTo>
                <a:lnTo>
                  <a:pt x="1439" y="1276"/>
                </a:lnTo>
                <a:lnTo>
                  <a:pt x="1415" y="1306"/>
                </a:lnTo>
                <a:lnTo>
                  <a:pt x="1389" y="1336"/>
                </a:lnTo>
                <a:lnTo>
                  <a:pt x="1363" y="1364"/>
                </a:lnTo>
                <a:lnTo>
                  <a:pt x="1335" y="1390"/>
                </a:lnTo>
                <a:lnTo>
                  <a:pt x="1307" y="1413"/>
                </a:lnTo>
                <a:lnTo>
                  <a:pt x="1277" y="1437"/>
                </a:lnTo>
                <a:lnTo>
                  <a:pt x="1245" y="1459"/>
                </a:lnTo>
                <a:lnTo>
                  <a:pt x="1213" y="1481"/>
                </a:lnTo>
                <a:lnTo>
                  <a:pt x="1179" y="1499"/>
                </a:lnTo>
                <a:lnTo>
                  <a:pt x="1146" y="1517"/>
                </a:lnTo>
                <a:lnTo>
                  <a:pt x="1110" y="1533"/>
                </a:lnTo>
                <a:lnTo>
                  <a:pt x="1074" y="1547"/>
                </a:lnTo>
                <a:lnTo>
                  <a:pt x="1036" y="1561"/>
                </a:lnTo>
                <a:lnTo>
                  <a:pt x="998" y="1571"/>
                </a:lnTo>
                <a:lnTo>
                  <a:pt x="960" y="1581"/>
                </a:lnTo>
                <a:lnTo>
                  <a:pt x="920" y="1587"/>
                </a:lnTo>
                <a:lnTo>
                  <a:pt x="880" y="1593"/>
                </a:lnTo>
                <a:lnTo>
                  <a:pt x="840" y="1595"/>
                </a:lnTo>
                <a:lnTo>
                  <a:pt x="798" y="1597"/>
                </a:lnTo>
                <a:lnTo>
                  <a:pt x="798" y="1597"/>
                </a:lnTo>
                <a:lnTo>
                  <a:pt x="758" y="1595"/>
                </a:lnTo>
                <a:lnTo>
                  <a:pt x="716" y="1593"/>
                </a:lnTo>
                <a:lnTo>
                  <a:pt x="676" y="1587"/>
                </a:lnTo>
                <a:lnTo>
                  <a:pt x="638" y="1581"/>
                </a:lnTo>
                <a:lnTo>
                  <a:pt x="599" y="1571"/>
                </a:lnTo>
                <a:lnTo>
                  <a:pt x="561" y="1561"/>
                </a:lnTo>
                <a:lnTo>
                  <a:pt x="525" y="1547"/>
                </a:lnTo>
                <a:lnTo>
                  <a:pt x="489" y="1533"/>
                </a:lnTo>
                <a:lnTo>
                  <a:pt x="453" y="1517"/>
                </a:lnTo>
                <a:lnTo>
                  <a:pt x="419" y="1499"/>
                </a:lnTo>
                <a:lnTo>
                  <a:pt x="385" y="1481"/>
                </a:lnTo>
                <a:lnTo>
                  <a:pt x="353" y="1459"/>
                </a:lnTo>
                <a:lnTo>
                  <a:pt x="321" y="1437"/>
                </a:lnTo>
                <a:lnTo>
                  <a:pt x="291" y="1413"/>
                </a:lnTo>
                <a:lnTo>
                  <a:pt x="261" y="1390"/>
                </a:lnTo>
                <a:lnTo>
                  <a:pt x="233" y="1364"/>
                </a:lnTo>
                <a:lnTo>
                  <a:pt x="207" y="1336"/>
                </a:lnTo>
                <a:lnTo>
                  <a:pt x="183" y="1306"/>
                </a:lnTo>
                <a:lnTo>
                  <a:pt x="159" y="1276"/>
                </a:lnTo>
                <a:lnTo>
                  <a:pt x="137" y="1244"/>
                </a:lnTo>
                <a:lnTo>
                  <a:pt x="115" y="1212"/>
                </a:lnTo>
                <a:lnTo>
                  <a:pt x="97" y="1178"/>
                </a:lnTo>
                <a:lnTo>
                  <a:pt x="79" y="1144"/>
                </a:lnTo>
                <a:lnTo>
                  <a:pt x="63" y="1108"/>
                </a:lnTo>
                <a:lnTo>
                  <a:pt x="49" y="1072"/>
                </a:lnTo>
                <a:lnTo>
                  <a:pt x="36" y="1036"/>
                </a:lnTo>
                <a:lnTo>
                  <a:pt x="26" y="998"/>
                </a:lnTo>
                <a:lnTo>
                  <a:pt x="16" y="958"/>
                </a:lnTo>
                <a:lnTo>
                  <a:pt x="10" y="920"/>
                </a:lnTo>
                <a:lnTo>
                  <a:pt x="4" y="880"/>
                </a:lnTo>
                <a:lnTo>
                  <a:pt x="2" y="839"/>
                </a:lnTo>
                <a:lnTo>
                  <a:pt x="0" y="799"/>
                </a:lnTo>
                <a:lnTo>
                  <a:pt x="0" y="799"/>
                </a:lnTo>
                <a:lnTo>
                  <a:pt x="2" y="757"/>
                </a:lnTo>
                <a:lnTo>
                  <a:pt x="4" y="717"/>
                </a:lnTo>
                <a:lnTo>
                  <a:pt x="10" y="677"/>
                </a:lnTo>
                <a:lnTo>
                  <a:pt x="16" y="637"/>
                </a:lnTo>
                <a:lnTo>
                  <a:pt x="26" y="599"/>
                </a:lnTo>
                <a:lnTo>
                  <a:pt x="36" y="561"/>
                </a:lnTo>
                <a:lnTo>
                  <a:pt x="49" y="523"/>
                </a:lnTo>
                <a:lnTo>
                  <a:pt x="63" y="487"/>
                </a:lnTo>
                <a:lnTo>
                  <a:pt x="79" y="451"/>
                </a:lnTo>
                <a:lnTo>
                  <a:pt x="97" y="417"/>
                </a:lnTo>
                <a:lnTo>
                  <a:pt x="115" y="383"/>
                </a:lnTo>
                <a:lnTo>
                  <a:pt x="137" y="351"/>
                </a:lnTo>
                <a:lnTo>
                  <a:pt x="159" y="320"/>
                </a:lnTo>
                <a:lnTo>
                  <a:pt x="183" y="290"/>
                </a:lnTo>
                <a:lnTo>
                  <a:pt x="207" y="262"/>
                </a:lnTo>
                <a:lnTo>
                  <a:pt x="233" y="234"/>
                </a:lnTo>
                <a:lnTo>
                  <a:pt x="261" y="208"/>
                </a:lnTo>
                <a:lnTo>
                  <a:pt x="291" y="182"/>
                </a:lnTo>
                <a:lnTo>
                  <a:pt x="321" y="158"/>
                </a:lnTo>
                <a:lnTo>
                  <a:pt x="353" y="136"/>
                </a:lnTo>
                <a:lnTo>
                  <a:pt x="385" y="116"/>
                </a:lnTo>
                <a:lnTo>
                  <a:pt x="419" y="96"/>
                </a:lnTo>
                <a:lnTo>
                  <a:pt x="453" y="78"/>
                </a:lnTo>
                <a:lnTo>
                  <a:pt x="489" y="62"/>
                </a:lnTo>
                <a:lnTo>
                  <a:pt x="525" y="48"/>
                </a:lnTo>
                <a:lnTo>
                  <a:pt x="561" y="36"/>
                </a:lnTo>
                <a:lnTo>
                  <a:pt x="599" y="24"/>
                </a:lnTo>
                <a:lnTo>
                  <a:pt x="638" y="16"/>
                </a:lnTo>
                <a:lnTo>
                  <a:pt x="676" y="8"/>
                </a:lnTo>
                <a:lnTo>
                  <a:pt x="716" y="4"/>
                </a:lnTo>
                <a:lnTo>
                  <a:pt x="758" y="0"/>
                </a:lnTo>
                <a:lnTo>
                  <a:pt x="798" y="0"/>
                </a:lnTo>
                <a:lnTo>
                  <a:pt x="798" y="0"/>
                </a:lnTo>
                <a:lnTo>
                  <a:pt x="840" y="0"/>
                </a:lnTo>
                <a:lnTo>
                  <a:pt x="880" y="4"/>
                </a:lnTo>
                <a:lnTo>
                  <a:pt x="920" y="8"/>
                </a:lnTo>
                <a:lnTo>
                  <a:pt x="960" y="16"/>
                </a:lnTo>
                <a:lnTo>
                  <a:pt x="998" y="24"/>
                </a:lnTo>
                <a:lnTo>
                  <a:pt x="1036" y="36"/>
                </a:lnTo>
                <a:lnTo>
                  <a:pt x="1074" y="48"/>
                </a:lnTo>
                <a:lnTo>
                  <a:pt x="1110" y="62"/>
                </a:lnTo>
                <a:lnTo>
                  <a:pt x="1146" y="78"/>
                </a:lnTo>
                <a:lnTo>
                  <a:pt x="1179" y="96"/>
                </a:lnTo>
                <a:lnTo>
                  <a:pt x="1213" y="116"/>
                </a:lnTo>
                <a:lnTo>
                  <a:pt x="1245" y="136"/>
                </a:lnTo>
                <a:lnTo>
                  <a:pt x="1277" y="158"/>
                </a:lnTo>
                <a:lnTo>
                  <a:pt x="1307" y="182"/>
                </a:lnTo>
                <a:lnTo>
                  <a:pt x="1335" y="208"/>
                </a:lnTo>
                <a:lnTo>
                  <a:pt x="1363" y="234"/>
                </a:lnTo>
                <a:lnTo>
                  <a:pt x="1389" y="262"/>
                </a:lnTo>
                <a:lnTo>
                  <a:pt x="1415" y="290"/>
                </a:lnTo>
                <a:lnTo>
                  <a:pt x="1439" y="320"/>
                </a:lnTo>
                <a:lnTo>
                  <a:pt x="1461" y="351"/>
                </a:lnTo>
                <a:lnTo>
                  <a:pt x="1481" y="383"/>
                </a:lnTo>
                <a:lnTo>
                  <a:pt x="1501" y="417"/>
                </a:lnTo>
                <a:lnTo>
                  <a:pt x="1519" y="451"/>
                </a:lnTo>
                <a:lnTo>
                  <a:pt x="1535" y="487"/>
                </a:lnTo>
                <a:lnTo>
                  <a:pt x="1549" y="523"/>
                </a:lnTo>
                <a:lnTo>
                  <a:pt x="1561" y="561"/>
                </a:lnTo>
                <a:lnTo>
                  <a:pt x="1573" y="599"/>
                </a:lnTo>
                <a:lnTo>
                  <a:pt x="1581" y="637"/>
                </a:lnTo>
                <a:lnTo>
                  <a:pt x="1589" y="677"/>
                </a:lnTo>
                <a:lnTo>
                  <a:pt x="1593" y="717"/>
                </a:lnTo>
                <a:lnTo>
                  <a:pt x="1597" y="757"/>
                </a:lnTo>
                <a:lnTo>
                  <a:pt x="1597" y="799"/>
                </a:lnTo>
                <a:lnTo>
                  <a:pt x="1597" y="799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9" name="Freeform 23">
            <a:extLst>
              <a:ext uri="{FF2B5EF4-FFF2-40B4-BE49-F238E27FC236}">
                <a16:creationId xmlns:a16="http://schemas.microsoft.com/office/drawing/2014/main" id="{60A7F9D0-3011-471B-B6FB-50857C4006A8}"/>
              </a:ext>
            </a:extLst>
          </p:cNvPr>
          <p:cNvSpPr>
            <a:spLocks/>
          </p:cNvSpPr>
          <p:nvPr/>
        </p:nvSpPr>
        <p:spPr bwMode="auto">
          <a:xfrm>
            <a:off x="16994188" y="6444655"/>
            <a:ext cx="1444625" cy="1450975"/>
          </a:xfrm>
          <a:custGeom>
            <a:avLst/>
            <a:gdLst>
              <a:gd name="T0" fmla="*/ 30 w 910"/>
              <a:gd name="T1" fmla="*/ 884 h 914"/>
              <a:gd name="T2" fmla="*/ 56 w 910"/>
              <a:gd name="T3" fmla="*/ 788 h 914"/>
              <a:gd name="T4" fmla="*/ 62 w 910"/>
              <a:gd name="T5" fmla="*/ 786 h 914"/>
              <a:gd name="T6" fmla="*/ 70 w 910"/>
              <a:gd name="T7" fmla="*/ 778 h 914"/>
              <a:gd name="T8" fmla="*/ 70 w 910"/>
              <a:gd name="T9" fmla="*/ 774 h 914"/>
              <a:gd name="T10" fmla="*/ 66 w 910"/>
              <a:gd name="T11" fmla="*/ 762 h 914"/>
              <a:gd name="T12" fmla="*/ 56 w 910"/>
              <a:gd name="T13" fmla="*/ 758 h 914"/>
              <a:gd name="T14" fmla="*/ 30 w 910"/>
              <a:gd name="T15" fmla="*/ 660 h 914"/>
              <a:gd name="T16" fmla="*/ 56 w 910"/>
              <a:gd name="T17" fmla="*/ 660 h 914"/>
              <a:gd name="T18" fmla="*/ 66 w 910"/>
              <a:gd name="T19" fmla="*/ 656 h 914"/>
              <a:gd name="T20" fmla="*/ 70 w 910"/>
              <a:gd name="T21" fmla="*/ 646 h 914"/>
              <a:gd name="T22" fmla="*/ 70 w 910"/>
              <a:gd name="T23" fmla="*/ 640 h 914"/>
              <a:gd name="T24" fmla="*/ 62 w 910"/>
              <a:gd name="T25" fmla="*/ 632 h 914"/>
              <a:gd name="T26" fmla="*/ 30 w 910"/>
              <a:gd name="T27" fmla="*/ 632 h 914"/>
              <a:gd name="T28" fmla="*/ 56 w 910"/>
              <a:gd name="T29" fmla="*/ 535 h 914"/>
              <a:gd name="T30" fmla="*/ 62 w 910"/>
              <a:gd name="T31" fmla="*/ 533 h 914"/>
              <a:gd name="T32" fmla="*/ 70 w 910"/>
              <a:gd name="T33" fmla="*/ 527 h 914"/>
              <a:gd name="T34" fmla="*/ 70 w 910"/>
              <a:gd name="T35" fmla="*/ 521 h 914"/>
              <a:gd name="T36" fmla="*/ 66 w 910"/>
              <a:gd name="T37" fmla="*/ 509 h 914"/>
              <a:gd name="T38" fmla="*/ 56 w 910"/>
              <a:gd name="T39" fmla="*/ 505 h 914"/>
              <a:gd name="T40" fmla="*/ 30 w 910"/>
              <a:gd name="T41" fmla="*/ 409 h 914"/>
              <a:gd name="T42" fmla="*/ 56 w 910"/>
              <a:gd name="T43" fmla="*/ 409 h 914"/>
              <a:gd name="T44" fmla="*/ 66 w 910"/>
              <a:gd name="T45" fmla="*/ 403 h 914"/>
              <a:gd name="T46" fmla="*/ 70 w 910"/>
              <a:gd name="T47" fmla="*/ 393 h 914"/>
              <a:gd name="T48" fmla="*/ 70 w 910"/>
              <a:gd name="T49" fmla="*/ 387 h 914"/>
              <a:gd name="T50" fmla="*/ 62 w 910"/>
              <a:gd name="T51" fmla="*/ 379 h 914"/>
              <a:gd name="T52" fmla="*/ 30 w 910"/>
              <a:gd name="T53" fmla="*/ 379 h 914"/>
              <a:gd name="T54" fmla="*/ 56 w 910"/>
              <a:gd name="T55" fmla="*/ 281 h 914"/>
              <a:gd name="T56" fmla="*/ 62 w 910"/>
              <a:gd name="T57" fmla="*/ 281 h 914"/>
              <a:gd name="T58" fmla="*/ 70 w 910"/>
              <a:gd name="T59" fmla="*/ 273 h 914"/>
              <a:gd name="T60" fmla="*/ 70 w 910"/>
              <a:gd name="T61" fmla="*/ 267 h 914"/>
              <a:gd name="T62" fmla="*/ 66 w 910"/>
              <a:gd name="T63" fmla="*/ 257 h 914"/>
              <a:gd name="T64" fmla="*/ 56 w 910"/>
              <a:gd name="T65" fmla="*/ 251 h 914"/>
              <a:gd name="T66" fmla="*/ 30 w 910"/>
              <a:gd name="T67" fmla="*/ 155 h 914"/>
              <a:gd name="T68" fmla="*/ 56 w 910"/>
              <a:gd name="T69" fmla="*/ 155 h 914"/>
              <a:gd name="T70" fmla="*/ 66 w 910"/>
              <a:gd name="T71" fmla="*/ 151 h 914"/>
              <a:gd name="T72" fmla="*/ 70 w 910"/>
              <a:gd name="T73" fmla="*/ 139 h 914"/>
              <a:gd name="T74" fmla="*/ 70 w 910"/>
              <a:gd name="T75" fmla="*/ 133 h 914"/>
              <a:gd name="T76" fmla="*/ 62 w 910"/>
              <a:gd name="T77" fmla="*/ 127 h 914"/>
              <a:gd name="T78" fmla="*/ 30 w 910"/>
              <a:gd name="T79" fmla="*/ 125 h 914"/>
              <a:gd name="T80" fmla="*/ 56 w 910"/>
              <a:gd name="T81" fmla="*/ 27 h 914"/>
              <a:gd name="T82" fmla="*/ 62 w 910"/>
              <a:gd name="T83" fmla="*/ 27 h 914"/>
              <a:gd name="T84" fmla="*/ 70 w 910"/>
              <a:gd name="T85" fmla="*/ 19 h 914"/>
              <a:gd name="T86" fmla="*/ 70 w 910"/>
              <a:gd name="T87" fmla="*/ 13 h 914"/>
              <a:gd name="T88" fmla="*/ 66 w 910"/>
              <a:gd name="T89" fmla="*/ 3 h 914"/>
              <a:gd name="T90" fmla="*/ 56 w 910"/>
              <a:gd name="T91" fmla="*/ 0 h 914"/>
              <a:gd name="T92" fmla="*/ 14 w 910"/>
              <a:gd name="T93" fmla="*/ 0 h 914"/>
              <a:gd name="T94" fmla="*/ 4 w 910"/>
              <a:gd name="T95" fmla="*/ 3 h 914"/>
              <a:gd name="T96" fmla="*/ 0 w 910"/>
              <a:gd name="T97" fmla="*/ 13 h 914"/>
              <a:gd name="T98" fmla="*/ 0 w 910"/>
              <a:gd name="T99" fmla="*/ 15 h 914"/>
              <a:gd name="T100" fmla="*/ 0 w 910"/>
              <a:gd name="T101" fmla="*/ 17 h 914"/>
              <a:gd name="T102" fmla="*/ 0 w 910"/>
              <a:gd name="T103" fmla="*/ 900 h 914"/>
              <a:gd name="T104" fmla="*/ 0 w 910"/>
              <a:gd name="T105" fmla="*/ 900 h 914"/>
              <a:gd name="T106" fmla="*/ 0 w 910"/>
              <a:gd name="T107" fmla="*/ 900 h 914"/>
              <a:gd name="T108" fmla="*/ 4 w 910"/>
              <a:gd name="T109" fmla="*/ 910 h 914"/>
              <a:gd name="T110" fmla="*/ 14 w 910"/>
              <a:gd name="T111" fmla="*/ 914 h 914"/>
              <a:gd name="T112" fmla="*/ 56 w 910"/>
              <a:gd name="T113" fmla="*/ 914 h 914"/>
              <a:gd name="T114" fmla="*/ 896 w 910"/>
              <a:gd name="T115" fmla="*/ 914 h 914"/>
              <a:gd name="T116" fmla="*/ 902 w 910"/>
              <a:gd name="T117" fmla="*/ 912 h 914"/>
              <a:gd name="T118" fmla="*/ 910 w 910"/>
              <a:gd name="T119" fmla="*/ 906 h 914"/>
              <a:gd name="T120" fmla="*/ 910 w 910"/>
              <a:gd name="T121" fmla="*/ 900 h 914"/>
              <a:gd name="T122" fmla="*/ 906 w 910"/>
              <a:gd name="T123" fmla="*/ 888 h 914"/>
              <a:gd name="T124" fmla="*/ 896 w 910"/>
              <a:gd name="T125" fmla="*/ 884 h 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0" h="914">
                <a:moveTo>
                  <a:pt x="896" y="884"/>
                </a:moveTo>
                <a:lnTo>
                  <a:pt x="30" y="884"/>
                </a:lnTo>
                <a:lnTo>
                  <a:pt x="30" y="788"/>
                </a:lnTo>
                <a:lnTo>
                  <a:pt x="56" y="788"/>
                </a:lnTo>
                <a:lnTo>
                  <a:pt x="56" y="788"/>
                </a:lnTo>
                <a:lnTo>
                  <a:pt x="62" y="786"/>
                </a:lnTo>
                <a:lnTo>
                  <a:pt x="66" y="784"/>
                </a:lnTo>
                <a:lnTo>
                  <a:pt x="70" y="778"/>
                </a:lnTo>
                <a:lnTo>
                  <a:pt x="70" y="774"/>
                </a:lnTo>
                <a:lnTo>
                  <a:pt x="70" y="774"/>
                </a:lnTo>
                <a:lnTo>
                  <a:pt x="70" y="768"/>
                </a:lnTo>
                <a:lnTo>
                  <a:pt x="66" y="762"/>
                </a:lnTo>
                <a:lnTo>
                  <a:pt x="62" y="760"/>
                </a:lnTo>
                <a:lnTo>
                  <a:pt x="56" y="758"/>
                </a:lnTo>
                <a:lnTo>
                  <a:pt x="30" y="758"/>
                </a:lnTo>
                <a:lnTo>
                  <a:pt x="30" y="660"/>
                </a:lnTo>
                <a:lnTo>
                  <a:pt x="56" y="660"/>
                </a:lnTo>
                <a:lnTo>
                  <a:pt x="56" y="660"/>
                </a:lnTo>
                <a:lnTo>
                  <a:pt x="62" y="660"/>
                </a:lnTo>
                <a:lnTo>
                  <a:pt x="66" y="656"/>
                </a:lnTo>
                <a:lnTo>
                  <a:pt x="70" y="652"/>
                </a:lnTo>
                <a:lnTo>
                  <a:pt x="70" y="646"/>
                </a:lnTo>
                <a:lnTo>
                  <a:pt x="70" y="646"/>
                </a:lnTo>
                <a:lnTo>
                  <a:pt x="70" y="640"/>
                </a:lnTo>
                <a:lnTo>
                  <a:pt x="66" y="636"/>
                </a:lnTo>
                <a:lnTo>
                  <a:pt x="62" y="632"/>
                </a:lnTo>
                <a:lnTo>
                  <a:pt x="56" y="632"/>
                </a:lnTo>
                <a:lnTo>
                  <a:pt x="30" y="632"/>
                </a:lnTo>
                <a:lnTo>
                  <a:pt x="30" y="535"/>
                </a:lnTo>
                <a:lnTo>
                  <a:pt x="56" y="535"/>
                </a:lnTo>
                <a:lnTo>
                  <a:pt x="56" y="535"/>
                </a:lnTo>
                <a:lnTo>
                  <a:pt x="62" y="533"/>
                </a:lnTo>
                <a:lnTo>
                  <a:pt x="66" y="531"/>
                </a:lnTo>
                <a:lnTo>
                  <a:pt x="70" y="527"/>
                </a:lnTo>
                <a:lnTo>
                  <a:pt x="70" y="521"/>
                </a:lnTo>
                <a:lnTo>
                  <a:pt x="70" y="521"/>
                </a:lnTo>
                <a:lnTo>
                  <a:pt x="70" y="515"/>
                </a:lnTo>
                <a:lnTo>
                  <a:pt x="66" y="509"/>
                </a:lnTo>
                <a:lnTo>
                  <a:pt x="62" y="507"/>
                </a:lnTo>
                <a:lnTo>
                  <a:pt x="56" y="505"/>
                </a:lnTo>
                <a:lnTo>
                  <a:pt x="30" y="505"/>
                </a:lnTo>
                <a:lnTo>
                  <a:pt x="30" y="409"/>
                </a:lnTo>
                <a:lnTo>
                  <a:pt x="56" y="409"/>
                </a:lnTo>
                <a:lnTo>
                  <a:pt x="56" y="409"/>
                </a:lnTo>
                <a:lnTo>
                  <a:pt x="62" y="407"/>
                </a:lnTo>
                <a:lnTo>
                  <a:pt x="66" y="403"/>
                </a:lnTo>
                <a:lnTo>
                  <a:pt x="70" y="399"/>
                </a:lnTo>
                <a:lnTo>
                  <a:pt x="70" y="393"/>
                </a:lnTo>
                <a:lnTo>
                  <a:pt x="70" y="393"/>
                </a:lnTo>
                <a:lnTo>
                  <a:pt x="70" y="387"/>
                </a:lnTo>
                <a:lnTo>
                  <a:pt x="66" y="383"/>
                </a:lnTo>
                <a:lnTo>
                  <a:pt x="62" y="379"/>
                </a:lnTo>
                <a:lnTo>
                  <a:pt x="56" y="379"/>
                </a:lnTo>
                <a:lnTo>
                  <a:pt x="30" y="379"/>
                </a:lnTo>
                <a:lnTo>
                  <a:pt x="30" y="281"/>
                </a:lnTo>
                <a:lnTo>
                  <a:pt x="56" y="281"/>
                </a:lnTo>
                <a:lnTo>
                  <a:pt x="56" y="281"/>
                </a:lnTo>
                <a:lnTo>
                  <a:pt x="62" y="281"/>
                </a:lnTo>
                <a:lnTo>
                  <a:pt x="66" y="277"/>
                </a:lnTo>
                <a:lnTo>
                  <a:pt x="70" y="273"/>
                </a:lnTo>
                <a:lnTo>
                  <a:pt x="70" y="267"/>
                </a:lnTo>
                <a:lnTo>
                  <a:pt x="70" y="267"/>
                </a:lnTo>
                <a:lnTo>
                  <a:pt x="70" y="261"/>
                </a:lnTo>
                <a:lnTo>
                  <a:pt x="66" y="257"/>
                </a:lnTo>
                <a:lnTo>
                  <a:pt x="62" y="253"/>
                </a:lnTo>
                <a:lnTo>
                  <a:pt x="56" y="251"/>
                </a:lnTo>
                <a:lnTo>
                  <a:pt x="30" y="251"/>
                </a:lnTo>
                <a:lnTo>
                  <a:pt x="30" y="155"/>
                </a:lnTo>
                <a:lnTo>
                  <a:pt x="56" y="155"/>
                </a:lnTo>
                <a:lnTo>
                  <a:pt x="56" y="155"/>
                </a:lnTo>
                <a:lnTo>
                  <a:pt x="62" y="153"/>
                </a:lnTo>
                <a:lnTo>
                  <a:pt x="66" y="151"/>
                </a:lnTo>
                <a:lnTo>
                  <a:pt x="70" y="145"/>
                </a:lnTo>
                <a:lnTo>
                  <a:pt x="70" y="139"/>
                </a:lnTo>
                <a:lnTo>
                  <a:pt x="70" y="139"/>
                </a:lnTo>
                <a:lnTo>
                  <a:pt x="70" y="133"/>
                </a:lnTo>
                <a:lnTo>
                  <a:pt x="66" y="129"/>
                </a:lnTo>
                <a:lnTo>
                  <a:pt x="62" y="127"/>
                </a:lnTo>
                <a:lnTo>
                  <a:pt x="56" y="125"/>
                </a:lnTo>
                <a:lnTo>
                  <a:pt x="30" y="125"/>
                </a:lnTo>
                <a:lnTo>
                  <a:pt x="30" y="27"/>
                </a:lnTo>
                <a:lnTo>
                  <a:pt x="56" y="27"/>
                </a:lnTo>
                <a:lnTo>
                  <a:pt x="56" y="27"/>
                </a:lnTo>
                <a:lnTo>
                  <a:pt x="62" y="27"/>
                </a:lnTo>
                <a:lnTo>
                  <a:pt x="66" y="23"/>
                </a:lnTo>
                <a:lnTo>
                  <a:pt x="70" y="19"/>
                </a:lnTo>
                <a:lnTo>
                  <a:pt x="70" y="13"/>
                </a:lnTo>
                <a:lnTo>
                  <a:pt x="70" y="13"/>
                </a:lnTo>
                <a:lnTo>
                  <a:pt x="70" y="7"/>
                </a:lnTo>
                <a:lnTo>
                  <a:pt x="66" y="3"/>
                </a:lnTo>
                <a:lnTo>
                  <a:pt x="62" y="0"/>
                </a:lnTo>
                <a:lnTo>
                  <a:pt x="56" y="0"/>
                </a:lnTo>
                <a:lnTo>
                  <a:pt x="14" y="0"/>
                </a:lnTo>
                <a:lnTo>
                  <a:pt x="14" y="0"/>
                </a:lnTo>
                <a:lnTo>
                  <a:pt x="8" y="0"/>
                </a:lnTo>
                <a:lnTo>
                  <a:pt x="4" y="3"/>
                </a:lnTo>
                <a:lnTo>
                  <a:pt x="2" y="7"/>
                </a:lnTo>
                <a:lnTo>
                  <a:pt x="0" y="13"/>
                </a:lnTo>
                <a:lnTo>
                  <a:pt x="0" y="13"/>
                </a:lnTo>
                <a:lnTo>
                  <a:pt x="0" y="15"/>
                </a:lnTo>
                <a:lnTo>
                  <a:pt x="0" y="15"/>
                </a:lnTo>
                <a:lnTo>
                  <a:pt x="0" y="17"/>
                </a:lnTo>
                <a:lnTo>
                  <a:pt x="0" y="900"/>
                </a:lnTo>
                <a:lnTo>
                  <a:pt x="0" y="900"/>
                </a:lnTo>
                <a:lnTo>
                  <a:pt x="0" y="900"/>
                </a:lnTo>
                <a:lnTo>
                  <a:pt x="0" y="900"/>
                </a:lnTo>
                <a:lnTo>
                  <a:pt x="0" y="900"/>
                </a:lnTo>
                <a:lnTo>
                  <a:pt x="0" y="900"/>
                </a:lnTo>
                <a:lnTo>
                  <a:pt x="2" y="906"/>
                </a:lnTo>
                <a:lnTo>
                  <a:pt x="4" y="910"/>
                </a:lnTo>
                <a:lnTo>
                  <a:pt x="8" y="914"/>
                </a:lnTo>
                <a:lnTo>
                  <a:pt x="14" y="914"/>
                </a:lnTo>
                <a:lnTo>
                  <a:pt x="56" y="914"/>
                </a:lnTo>
                <a:lnTo>
                  <a:pt x="56" y="914"/>
                </a:lnTo>
                <a:lnTo>
                  <a:pt x="58" y="914"/>
                </a:lnTo>
                <a:lnTo>
                  <a:pt x="896" y="914"/>
                </a:lnTo>
                <a:lnTo>
                  <a:pt x="896" y="914"/>
                </a:lnTo>
                <a:lnTo>
                  <a:pt x="902" y="912"/>
                </a:lnTo>
                <a:lnTo>
                  <a:pt x="906" y="910"/>
                </a:lnTo>
                <a:lnTo>
                  <a:pt x="910" y="906"/>
                </a:lnTo>
                <a:lnTo>
                  <a:pt x="910" y="900"/>
                </a:lnTo>
                <a:lnTo>
                  <a:pt x="910" y="900"/>
                </a:lnTo>
                <a:lnTo>
                  <a:pt x="910" y="894"/>
                </a:lnTo>
                <a:lnTo>
                  <a:pt x="906" y="888"/>
                </a:lnTo>
                <a:lnTo>
                  <a:pt x="902" y="886"/>
                </a:lnTo>
                <a:lnTo>
                  <a:pt x="896" y="884"/>
                </a:lnTo>
                <a:lnTo>
                  <a:pt x="896" y="884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0" name="Freeform 24">
            <a:extLst>
              <a:ext uri="{FF2B5EF4-FFF2-40B4-BE49-F238E27FC236}">
                <a16:creationId xmlns:a16="http://schemas.microsoft.com/office/drawing/2014/main" id="{0369869F-339D-4B73-B3C6-150B09911CA6}"/>
              </a:ext>
            </a:extLst>
          </p:cNvPr>
          <p:cNvSpPr>
            <a:spLocks noEditPoints="1"/>
          </p:cNvSpPr>
          <p:nvPr/>
        </p:nvSpPr>
        <p:spPr bwMode="auto">
          <a:xfrm>
            <a:off x="17111663" y="6500217"/>
            <a:ext cx="1327150" cy="1287463"/>
          </a:xfrm>
          <a:custGeom>
            <a:avLst/>
            <a:gdLst>
              <a:gd name="T0" fmla="*/ 78 w 836"/>
              <a:gd name="T1" fmla="*/ 777 h 811"/>
              <a:gd name="T2" fmla="*/ 96 w 836"/>
              <a:gd name="T3" fmla="*/ 525 h 811"/>
              <a:gd name="T4" fmla="*/ 150 w 836"/>
              <a:gd name="T5" fmla="*/ 488 h 811"/>
              <a:gd name="T6" fmla="*/ 172 w 836"/>
              <a:gd name="T7" fmla="*/ 541 h 811"/>
              <a:gd name="T8" fmla="*/ 211 w 836"/>
              <a:gd name="T9" fmla="*/ 625 h 811"/>
              <a:gd name="T10" fmla="*/ 269 w 836"/>
              <a:gd name="T11" fmla="*/ 695 h 811"/>
              <a:gd name="T12" fmla="*/ 343 w 836"/>
              <a:gd name="T13" fmla="*/ 665 h 811"/>
              <a:gd name="T14" fmla="*/ 361 w 836"/>
              <a:gd name="T15" fmla="*/ 214 h 811"/>
              <a:gd name="T16" fmla="*/ 413 w 836"/>
              <a:gd name="T17" fmla="*/ 208 h 811"/>
              <a:gd name="T18" fmla="*/ 435 w 836"/>
              <a:gd name="T19" fmla="*/ 158 h 811"/>
              <a:gd name="T20" fmla="*/ 491 w 836"/>
              <a:gd name="T21" fmla="*/ 170 h 811"/>
              <a:gd name="T22" fmla="*/ 501 w 836"/>
              <a:gd name="T23" fmla="*/ 224 h 811"/>
              <a:gd name="T24" fmla="*/ 505 w 836"/>
              <a:gd name="T25" fmla="*/ 286 h 811"/>
              <a:gd name="T26" fmla="*/ 541 w 836"/>
              <a:gd name="T27" fmla="*/ 328 h 811"/>
              <a:gd name="T28" fmla="*/ 599 w 836"/>
              <a:gd name="T29" fmla="*/ 362 h 811"/>
              <a:gd name="T30" fmla="*/ 663 w 836"/>
              <a:gd name="T31" fmla="*/ 310 h 811"/>
              <a:gd name="T32" fmla="*/ 693 w 836"/>
              <a:gd name="T33" fmla="*/ 152 h 811"/>
              <a:gd name="T34" fmla="*/ 703 w 836"/>
              <a:gd name="T35" fmla="*/ 100 h 811"/>
              <a:gd name="T36" fmla="*/ 665 w 836"/>
              <a:gd name="T37" fmla="*/ 64 h 811"/>
              <a:gd name="T38" fmla="*/ 693 w 836"/>
              <a:gd name="T39" fmla="*/ 30 h 811"/>
              <a:gd name="T40" fmla="*/ 729 w 836"/>
              <a:gd name="T41" fmla="*/ 46 h 811"/>
              <a:gd name="T42" fmla="*/ 744 w 836"/>
              <a:gd name="T43" fmla="*/ 162 h 811"/>
              <a:gd name="T44" fmla="*/ 822 w 836"/>
              <a:gd name="T45" fmla="*/ 214 h 811"/>
              <a:gd name="T46" fmla="*/ 832 w 836"/>
              <a:gd name="T47" fmla="*/ 188 h 811"/>
              <a:gd name="T48" fmla="*/ 784 w 836"/>
              <a:gd name="T49" fmla="*/ 168 h 811"/>
              <a:gd name="T50" fmla="*/ 762 w 836"/>
              <a:gd name="T51" fmla="*/ 52 h 811"/>
              <a:gd name="T52" fmla="*/ 699 w 836"/>
              <a:gd name="T53" fmla="*/ 0 h 811"/>
              <a:gd name="T54" fmla="*/ 639 w 836"/>
              <a:gd name="T55" fmla="*/ 40 h 811"/>
              <a:gd name="T56" fmla="*/ 605 w 836"/>
              <a:gd name="T57" fmla="*/ 84 h 811"/>
              <a:gd name="T58" fmla="*/ 597 w 836"/>
              <a:gd name="T59" fmla="*/ 136 h 811"/>
              <a:gd name="T60" fmla="*/ 635 w 836"/>
              <a:gd name="T61" fmla="*/ 296 h 811"/>
              <a:gd name="T62" fmla="*/ 613 w 836"/>
              <a:gd name="T63" fmla="*/ 330 h 811"/>
              <a:gd name="T64" fmla="*/ 565 w 836"/>
              <a:gd name="T65" fmla="*/ 306 h 811"/>
              <a:gd name="T66" fmla="*/ 601 w 836"/>
              <a:gd name="T67" fmla="*/ 270 h 811"/>
              <a:gd name="T68" fmla="*/ 589 w 836"/>
              <a:gd name="T69" fmla="*/ 216 h 811"/>
              <a:gd name="T70" fmla="*/ 533 w 836"/>
              <a:gd name="T71" fmla="*/ 170 h 811"/>
              <a:gd name="T72" fmla="*/ 445 w 836"/>
              <a:gd name="T73" fmla="*/ 128 h 811"/>
              <a:gd name="T74" fmla="*/ 381 w 836"/>
              <a:gd name="T75" fmla="*/ 108 h 811"/>
              <a:gd name="T76" fmla="*/ 327 w 836"/>
              <a:gd name="T77" fmla="*/ 152 h 811"/>
              <a:gd name="T78" fmla="*/ 337 w 836"/>
              <a:gd name="T79" fmla="*/ 196 h 811"/>
              <a:gd name="T80" fmla="*/ 325 w 836"/>
              <a:gd name="T81" fmla="*/ 635 h 811"/>
              <a:gd name="T82" fmla="*/ 283 w 836"/>
              <a:gd name="T83" fmla="*/ 667 h 811"/>
              <a:gd name="T84" fmla="*/ 245 w 836"/>
              <a:gd name="T85" fmla="*/ 641 h 811"/>
              <a:gd name="T86" fmla="*/ 247 w 836"/>
              <a:gd name="T87" fmla="*/ 527 h 811"/>
              <a:gd name="T88" fmla="*/ 249 w 836"/>
              <a:gd name="T89" fmla="*/ 466 h 811"/>
              <a:gd name="T90" fmla="*/ 191 w 836"/>
              <a:gd name="T91" fmla="*/ 442 h 811"/>
              <a:gd name="T92" fmla="*/ 134 w 836"/>
              <a:gd name="T93" fmla="*/ 460 h 811"/>
              <a:gd name="T94" fmla="*/ 62 w 836"/>
              <a:gd name="T95" fmla="*/ 547 h 811"/>
              <a:gd name="T96" fmla="*/ 42 w 836"/>
              <a:gd name="T97" fmla="*/ 773 h 811"/>
              <a:gd name="T98" fmla="*/ 2 w 836"/>
              <a:gd name="T99" fmla="*/ 791 h 811"/>
              <a:gd name="T100" fmla="*/ 14 w 836"/>
              <a:gd name="T101" fmla="*/ 811 h 811"/>
              <a:gd name="T102" fmla="*/ 649 w 836"/>
              <a:gd name="T103" fmla="*/ 92 h 811"/>
              <a:gd name="T104" fmla="*/ 669 w 836"/>
              <a:gd name="T105" fmla="*/ 136 h 811"/>
              <a:gd name="T106" fmla="*/ 625 w 836"/>
              <a:gd name="T107" fmla="*/ 118 h 811"/>
              <a:gd name="T108" fmla="*/ 549 w 836"/>
              <a:gd name="T109" fmla="*/ 278 h 811"/>
              <a:gd name="T110" fmla="*/ 525 w 836"/>
              <a:gd name="T111" fmla="*/ 242 h 811"/>
              <a:gd name="T112" fmla="*/ 571 w 836"/>
              <a:gd name="T113" fmla="*/ 242 h 811"/>
              <a:gd name="T114" fmla="*/ 405 w 836"/>
              <a:gd name="T115" fmla="*/ 154 h 811"/>
              <a:gd name="T116" fmla="*/ 381 w 836"/>
              <a:gd name="T117" fmla="*/ 188 h 811"/>
              <a:gd name="T118" fmla="*/ 363 w 836"/>
              <a:gd name="T119" fmla="*/ 146 h 811"/>
              <a:gd name="T120" fmla="*/ 221 w 836"/>
              <a:gd name="T121" fmla="*/ 478 h 811"/>
              <a:gd name="T122" fmla="*/ 203 w 836"/>
              <a:gd name="T123" fmla="*/ 521 h 811"/>
              <a:gd name="T124" fmla="*/ 180 w 836"/>
              <a:gd name="T125" fmla="*/ 486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36" h="811">
                <a:moveTo>
                  <a:pt x="14" y="811"/>
                </a:moveTo>
                <a:lnTo>
                  <a:pt x="14" y="811"/>
                </a:lnTo>
                <a:lnTo>
                  <a:pt x="30" y="809"/>
                </a:lnTo>
                <a:lnTo>
                  <a:pt x="44" y="805"/>
                </a:lnTo>
                <a:lnTo>
                  <a:pt x="58" y="799"/>
                </a:lnTo>
                <a:lnTo>
                  <a:pt x="70" y="789"/>
                </a:lnTo>
                <a:lnTo>
                  <a:pt x="78" y="777"/>
                </a:lnTo>
                <a:lnTo>
                  <a:pt x="86" y="765"/>
                </a:lnTo>
                <a:lnTo>
                  <a:pt x="90" y="751"/>
                </a:lnTo>
                <a:lnTo>
                  <a:pt x="92" y="735"/>
                </a:lnTo>
                <a:lnTo>
                  <a:pt x="92" y="547"/>
                </a:lnTo>
                <a:lnTo>
                  <a:pt x="92" y="547"/>
                </a:lnTo>
                <a:lnTo>
                  <a:pt x="92" y="535"/>
                </a:lnTo>
                <a:lnTo>
                  <a:pt x="96" y="525"/>
                </a:lnTo>
                <a:lnTo>
                  <a:pt x="102" y="515"/>
                </a:lnTo>
                <a:lnTo>
                  <a:pt x="108" y="506"/>
                </a:lnTo>
                <a:lnTo>
                  <a:pt x="116" y="498"/>
                </a:lnTo>
                <a:lnTo>
                  <a:pt x="126" y="494"/>
                </a:lnTo>
                <a:lnTo>
                  <a:pt x="138" y="490"/>
                </a:lnTo>
                <a:lnTo>
                  <a:pt x="150" y="488"/>
                </a:lnTo>
                <a:lnTo>
                  <a:pt x="150" y="488"/>
                </a:lnTo>
                <a:lnTo>
                  <a:pt x="148" y="496"/>
                </a:lnTo>
                <a:lnTo>
                  <a:pt x="148" y="496"/>
                </a:lnTo>
                <a:lnTo>
                  <a:pt x="150" y="508"/>
                </a:lnTo>
                <a:lnTo>
                  <a:pt x="152" y="517"/>
                </a:lnTo>
                <a:lnTo>
                  <a:pt x="158" y="527"/>
                </a:lnTo>
                <a:lnTo>
                  <a:pt x="164" y="535"/>
                </a:lnTo>
                <a:lnTo>
                  <a:pt x="172" y="541"/>
                </a:lnTo>
                <a:lnTo>
                  <a:pt x="182" y="547"/>
                </a:lnTo>
                <a:lnTo>
                  <a:pt x="191" y="549"/>
                </a:lnTo>
                <a:lnTo>
                  <a:pt x="203" y="551"/>
                </a:lnTo>
                <a:lnTo>
                  <a:pt x="203" y="551"/>
                </a:lnTo>
                <a:lnTo>
                  <a:pt x="211" y="549"/>
                </a:lnTo>
                <a:lnTo>
                  <a:pt x="211" y="625"/>
                </a:lnTo>
                <a:lnTo>
                  <a:pt x="211" y="625"/>
                </a:lnTo>
                <a:lnTo>
                  <a:pt x="213" y="639"/>
                </a:lnTo>
                <a:lnTo>
                  <a:pt x="217" y="653"/>
                </a:lnTo>
                <a:lnTo>
                  <a:pt x="223" y="665"/>
                </a:lnTo>
                <a:lnTo>
                  <a:pt x="233" y="677"/>
                </a:lnTo>
                <a:lnTo>
                  <a:pt x="243" y="685"/>
                </a:lnTo>
                <a:lnTo>
                  <a:pt x="255" y="691"/>
                </a:lnTo>
                <a:lnTo>
                  <a:pt x="269" y="695"/>
                </a:lnTo>
                <a:lnTo>
                  <a:pt x="283" y="697"/>
                </a:lnTo>
                <a:lnTo>
                  <a:pt x="283" y="697"/>
                </a:lnTo>
                <a:lnTo>
                  <a:pt x="297" y="695"/>
                </a:lnTo>
                <a:lnTo>
                  <a:pt x="311" y="691"/>
                </a:lnTo>
                <a:lnTo>
                  <a:pt x="323" y="685"/>
                </a:lnTo>
                <a:lnTo>
                  <a:pt x="335" y="677"/>
                </a:lnTo>
                <a:lnTo>
                  <a:pt x="343" y="665"/>
                </a:lnTo>
                <a:lnTo>
                  <a:pt x="349" y="653"/>
                </a:lnTo>
                <a:lnTo>
                  <a:pt x="353" y="639"/>
                </a:lnTo>
                <a:lnTo>
                  <a:pt x="355" y="625"/>
                </a:lnTo>
                <a:lnTo>
                  <a:pt x="355" y="248"/>
                </a:lnTo>
                <a:lnTo>
                  <a:pt x="355" y="248"/>
                </a:lnTo>
                <a:lnTo>
                  <a:pt x="357" y="230"/>
                </a:lnTo>
                <a:lnTo>
                  <a:pt x="361" y="214"/>
                </a:lnTo>
                <a:lnTo>
                  <a:pt x="361" y="214"/>
                </a:lnTo>
                <a:lnTo>
                  <a:pt x="371" y="218"/>
                </a:lnTo>
                <a:lnTo>
                  <a:pt x="381" y="218"/>
                </a:lnTo>
                <a:lnTo>
                  <a:pt x="381" y="218"/>
                </a:lnTo>
                <a:lnTo>
                  <a:pt x="393" y="218"/>
                </a:lnTo>
                <a:lnTo>
                  <a:pt x="403" y="214"/>
                </a:lnTo>
                <a:lnTo>
                  <a:pt x="413" y="208"/>
                </a:lnTo>
                <a:lnTo>
                  <a:pt x="421" y="202"/>
                </a:lnTo>
                <a:lnTo>
                  <a:pt x="427" y="194"/>
                </a:lnTo>
                <a:lnTo>
                  <a:pt x="433" y="184"/>
                </a:lnTo>
                <a:lnTo>
                  <a:pt x="435" y="174"/>
                </a:lnTo>
                <a:lnTo>
                  <a:pt x="437" y="164"/>
                </a:lnTo>
                <a:lnTo>
                  <a:pt x="437" y="164"/>
                </a:lnTo>
                <a:lnTo>
                  <a:pt x="435" y="158"/>
                </a:lnTo>
                <a:lnTo>
                  <a:pt x="435" y="158"/>
                </a:lnTo>
                <a:lnTo>
                  <a:pt x="445" y="158"/>
                </a:lnTo>
                <a:lnTo>
                  <a:pt x="445" y="158"/>
                </a:lnTo>
                <a:lnTo>
                  <a:pt x="457" y="158"/>
                </a:lnTo>
                <a:lnTo>
                  <a:pt x="469" y="162"/>
                </a:lnTo>
                <a:lnTo>
                  <a:pt x="479" y="166"/>
                </a:lnTo>
                <a:lnTo>
                  <a:pt x="491" y="170"/>
                </a:lnTo>
                <a:lnTo>
                  <a:pt x="499" y="178"/>
                </a:lnTo>
                <a:lnTo>
                  <a:pt x="509" y="186"/>
                </a:lnTo>
                <a:lnTo>
                  <a:pt x="515" y="194"/>
                </a:lnTo>
                <a:lnTo>
                  <a:pt x="523" y="204"/>
                </a:lnTo>
                <a:lnTo>
                  <a:pt x="523" y="204"/>
                </a:lnTo>
                <a:lnTo>
                  <a:pt x="511" y="212"/>
                </a:lnTo>
                <a:lnTo>
                  <a:pt x="501" y="224"/>
                </a:lnTo>
                <a:lnTo>
                  <a:pt x="495" y="238"/>
                </a:lnTo>
                <a:lnTo>
                  <a:pt x="493" y="252"/>
                </a:lnTo>
                <a:lnTo>
                  <a:pt x="493" y="252"/>
                </a:lnTo>
                <a:lnTo>
                  <a:pt x="493" y="262"/>
                </a:lnTo>
                <a:lnTo>
                  <a:pt x="497" y="272"/>
                </a:lnTo>
                <a:lnTo>
                  <a:pt x="499" y="280"/>
                </a:lnTo>
                <a:lnTo>
                  <a:pt x="505" y="286"/>
                </a:lnTo>
                <a:lnTo>
                  <a:pt x="511" y="294"/>
                </a:lnTo>
                <a:lnTo>
                  <a:pt x="517" y="298"/>
                </a:lnTo>
                <a:lnTo>
                  <a:pt x="525" y="304"/>
                </a:lnTo>
                <a:lnTo>
                  <a:pt x="535" y="306"/>
                </a:lnTo>
                <a:lnTo>
                  <a:pt x="535" y="306"/>
                </a:lnTo>
                <a:lnTo>
                  <a:pt x="537" y="318"/>
                </a:lnTo>
                <a:lnTo>
                  <a:pt x="541" y="328"/>
                </a:lnTo>
                <a:lnTo>
                  <a:pt x="549" y="338"/>
                </a:lnTo>
                <a:lnTo>
                  <a:pt x="555" y="346"/>
                </a:lnTo>
                <a:lnTo>
                  <a:pt x="565" y="352"/>
                </a:lnTo>
                <a:lnTo>
                  <a:pt x="575" y="358"/>
                </a:lnTo>
                <a:lnTo>
                  <a:pt x="587" y="360"/>
                </a:lnTo>
                <a:lnTo>
                  <a:pt x="599" y="362"/>
                </a:lnTo>
                <a:lnTo>
                  <a:pt x="599" y="362"/>
                </a:lnTo>
                <a:lnTo>
                  <a:pt x="611" y="360"/>
                </a:lnTo>
                <a:lnTo>
                  <a:pt x="625" y="356"/>
                </a:lnTo>
                <a:lnTo>
                  <a:pt x="635" y="350"/>
                </a:lnTo>
                <a:lnTo>
                  <a:pt x="645" y="342"/>
                </a:lnTo>
                <a:lnTo>
                  <a:pt x="653" y="332"/>
                </a:lnTo>
                <a:lnTo>
                  <a:pt x="659" y="322"/>
                </a:lnTo>
                <a:lnTo>
                  <a:pt x="663" y="310"/>
                </a:lnTo>
                <a:lnTo>
                  <a:pt x="665" y="296"/>
                </a:lnTo>
                <a:lnTo>
                  <a:pt x="665" y="172"/>
                </a:lnTo>
                <a:lnTo>
                  <a:pt x="665" y="172"/>
                </a:lnTo>
                <a:lnTo>
                  <a:pt x="673" y="168"/>
                </a:lnTo>
                <a:lnTo>
                  <a:pt x="681" y="164"/>
                </a:lnTo>
                <a:lnTo>
                  <a:pt x="687" y="158"/>
                </a:lnTo>
                <a:lnTo>
                  <a:pt x="693" y="152"/>
                </a:lnTo>
                <a:lnTo>
                  <a:pt x="699" y="144"/>
                </a:lnTo>
                <a:lnTo>
                  <a:pt x="703" y="136"/>
                </a:lnTo>
                <a:lnTo>
                  <a:pt x="705" y="128"/>
                </a:lnTo>
                <a:lnTo>
                  <a:pt x="705" y="118"/>
                </a:lnTo>
                <a:lnTo>
                  <a:pt x="705" y="118"/>
                </a:lnTo>
                <a:lnTo>
                  <a:pt x="705" y="108"/>
                </a:lnTo>
                <a:lnTo>
                  <a:pt x="703" y="100"/>
                </a:lnTo>
                <a:lnTo>
                  <a:pt x="699" y="92"/>
                </a:lnTo>
                <a:lnTo>
                  <a:pt x="693" y="84"/>
                </a:lnTo>
                <a:lnTo>
                  <a:pt x="687" y="78"/>
                </a:lnTo>
                <a:lnTo>
                  <a:pt x="681" y="72"/>
                </a:lnTo>
                <a:lnTo>
                  <a:pt x="673" y="68"/>
                </a:lnTo>
                <a:lnTo>
                  <a:pt x="665" y="64"/>
                </a:lnTo>
                <a:lnTo>
                  <a:pt x="665" y="64"/>
                </a:lnTo>
                <a:lnTo>
                  <a:pt x="665" y="58"/>
                </a:lnTo>
                <a:lnTo>
                  <a:pt x="667" y="50"/>
                </a:lnTo>
                <a:lnTo>
                  <a:pt x="671" y="44"/>
                </a:lnTo>
                <a:lnTo>
                  <a:pt x="675" y="40"/>
                </a:lnTo>
                <a:lnTo>
                  <a:pt x="679" y="36"/>
                </a:lnTo>
                <a:lnTo>
                  <a:pt x="685" y="32"/>
                </a:lnTo>
                <a:lnTo>
                  <a:pt x="693" y="30"/>
                </a:lnTo>
                <a:lnTo>
                  <a:pt x="699" y="30"/>
                </a:lnTo>
                <a:lnTo>
                  <a:pt x="699" y="30"/>
                </a:lnTo>
                <a:lnTo>
                  <a:pt x="707" y="30"/>
                </a:lnTo>
                <a:lnTo>
                  <a:pt x="713" y="32"/>
                </a:lnTo>
                <a:lnTo>
                  <a:pt x="719" y="36"/>
                </a:lnTo>
                <a:lnTo>
                  <a:pt x="725" y="40"/>
                </a:lnTo>
                <a:lnTo>
                  <a:pt x="729" y="46"/>
                </a:lnTo>
                <a:lnTo>
                  <a:pt x="733" y="52"/>
                </a:lnTo>
                <a:lnTo>
                  <a:pt x="735" y="58"/>
                </a:lnTo>
                <a:lnTo>
                  <a:pt x="735" y="66"/>
                </a:lnTo>
                <a:lnTo>
                  <a:pt x="739" y="130"/>
                </a:lnTo>
                <a:lnTo>
                  <a:pt x="739" y="130"/>
                </a:lnTo>
                <a:lnTo>
                  <a:pt x="741" y="146"/>
                </a:lnTo>
                <a:lnTo>
                  <a:pt x="744" y="162"/>
                </a:lnTo>
                <a:lnTo>
                  <a:pt x="752" y="176"/>
                </a:lnTo>
                <a:lnTo>
                  <a:pt x="762" y="190"/>
                </a:lnTo>
                <a:lnTo>
                  <a:pt x="776" y="200"/>
                </a:lnTo>
                <a:lnTo>
                  <a:pt x="790" y="208"/>
                </a:lnTo>
                <a:lnTo>
                  <a:pt x="806" y="212"/>
                </a:lnTo>
                <a:lnTo>
                  <a:pt x="822" y="214"/>
                </a:lnTo>
                <a:lnTo>
                  <a:pt x="822" y="214"/>
                </a:lnTo>
                <a:lnTo>
                  <a:pt x="828" y="212"/>
                </a:lnTo>
                <a:lnTo>
                  <a:pt x="832" y="210"/>
                </a:lnTo>
                <a:lnTo>
                  <a:pt x="836" y="204"/>
                </a:lnTo>
                <a:lnTo>
                  <a:pt x="836" y="200"/>
                </a:lnTo>
                <a:lnTo>
                  <a:pt x="836" y="200"/>
                </a:lnTo>
                <a:lnTo>
                  <a:pt x="836" y="194"/>
                </a:lnTo>
                <a:lnTo>
                  <a:pt x="832" y="188"/>
                </a:lnTo>
                <a:lnTo>
                  <a:pt x="828" y="186"/>
                </a:lnTo>
                <a:lnTo>
                  <a:pt x="822" y="184"/>
                </a:lnTo>
                <a:lnTo>
                  <a:pt x="822" y="184"/>
                </a:lnTo>
                <a:lnTo>
                  <a:pt x="812" y="184"/>
                </a:lnTo>
                <a:lnTo>
                  <a:pt x="800" y="180"/>
                </a:lnTo>
                <a:lnTo>
                  <a:pt x="792" y="174"/>
                </a:lnTo>
                <a:lnTo>
                  <a:pt x="784" y="168"/>
                </a:lnTo>
                <a:lnTo>
                  <a:pt x="776" y="160"/>
                </a:lnTo>
                <a:lnTo>
                  <a:pt x="772" y="150"/>
                </a:lnTo>
                <a:lnTo>
                  <a:pt x="768" y="140"/>
                </a:lnTo>
                <a:lnTo>
                  <a:pt x="768" y="128"/>
                </a:lnTo>
                <a:lnTo>
                  <a:pt x="764" y="66"/>
                </a:lnTo>
                <a:lnTo>
                  <a:pt x="764" y="66"/>
                </a:lnTo>
                <a:lnTo>
                  <a:pt x="762" y="52"/>
                </a:lnTo>
                <a:lnTo>
                  <a:pt x="760" y="40"/>
                </a:lnTo>
                <a:lnTo>
                  <a:pt x="752" y="28"/>
                </a:lnTo>
                <a:lnTo>
                  <a:pt x="746" y="18"/>
                </a:lnTo>
                <a:lnTo>
                  <a:pt x="737" y="10"/>
                </a:lnTo>
                <a:lnTo>
                  <a:pt x="725" y="4"/>
                </a:lnTo>
                <a:lnTo>
                  <a:pt x="713" y="2"/>
                </a:lnTo>
                <a:lnTo>
                  <a:pt x="699" y="0"/>
                </a:lnTo>
                <a:lnTo>
                  <a:pt x="699" y="0"/>
                </a:lnTo>
                <a:lnTo>
                  <a:pt x="687" y="2"/>
                </a:lnTo>
                <a:lnTo>
                  <a:pt x="675" y="4"/>
                </a:lnTo>
                <a:lnTo>
                  <a:pt x="663" y="10"/>
                </a:lnTo>
                <a:lnTo>
                  <a:pt x="653" y="18"/>
                </a:lnTo>
                <a:lnTo>
                  <a:pt x="645" y="28"/>
                </a:lnTo>
                <a:lnTo>
                  <a:pt x="639" y="40"/>
                </a:lnTo>
                <a:lnTo>
                  <a:pt x="635" y="52"/>
                </a:lnTo>
                <a:lnTo>
                  <a:pt x="635" y="66"/>
                </a:lnTo>
                <a:lnTo>
                  <a:pt x="635" y="66"/>
                </a:lnTo>
                <a:lnTo>
                  <a:pt x="627" y="68"/>
                </a:lnTo>
                <a:lnTo>
                  <a:pt x="619" y="72"/>
                </a:lnTo>
                <a:lnTo>
                  <a:pt x="611" y="78"/>
                </a:lnTo>
                <a:lnTo>
                  <a:pt x="605" y="84"/>
                </a:lnTo>
                <a:lnTo>
                  <a:pt x="601" y="92"/>
                </a:lnTo>
                <a:lnTo>
                  <a:pt x="597" y="100"/>
                </a:lnTo>
                <a:lnTo>
                  <a:pt x="595" y="108"/>
                </a:lnTo>
                <a:lnTo>
                  <a:pt x="595" y="118"/>
                </a:lnTo>
                <a:lnTo>
                  <a:pt x="595" y="118"/>
                </a:lnTo>
                <a:lnTo>
                  <a:pt x="595" y="128"/>
                </a:lnTo>
                <a:lnTo>
                  <a:pt x="597" y="136"/>
                </a:lnTo>
                <a:lnTo>
                  <a:pt x="601" y="144"/>
                </a:lnTo>
                <a:lnTo>
                  <a:pt x="605" y="152"/>
                </a:lnTo>
                <a:lnTo>
                  <a:pt x="611" y="158"/>
                </a:lnTo>
                <a:lnTo>
                  <a:pt x="619" y="164"/>
                </a:lnTo>
                <a:lnTo>
                  <a:pt x="627" y="168"/>
                </a:lnTo>
                <a:lnTo>
                  <a:pt x="635" y="170"/>
                </a:lnTo>
                <a:lnTo>
                  <a:pt x="635" y="296"/>
                </a:lnTo>
                <a:lnTo>
                  <a:pt x="635" y="296"/>
                </a:lnTo>
                <a:lnTo>
                  <a:pt x="633" y="304"/>
                </a:lnTo>
                <a:lnTo>
                  <a:pt x="631" y="310"/>
                </a:lnTo>
                <a:lnTo>
                  <a:pt x="629" y="316"/>
                </a:lnTo>
                <a:lnTo>
                  <a:pt x="625" y="322"/>
                </a:lnTo>
                <a:lnTo>
                  <a:pt x="619" y="326"/>
                </a:lnTo>
                <a:lnTo>
                  <a:pt x="613" y="330"/>
                </a:lnTo>
                <a:lnTo>
                  <a:pt x="605" y="332"/>
                </a:lnTo>
                <a:lnTo>
                  <a:pt x="599" y="332"/>
                </a:lnTo>
                <a:lnTo>
                  <a:pt x="599" y="332"/>
                </a:lnTo>
                <a:lnTo>
                  <a:pt x="587" y="330"/>
                </a:lnTo>
                <a:lnTo>
                  <a:pt x="577" y="324"/>
                </a:lnTo>
                <a:lnTo>
                  <a:pt x="569" y="316"/>
                </a:lnTo>
                <a:lnTo>
                  <a:pt x="565" y="306"/>
                </a:lnTo>
                <a:lnTo>
                  <a:pt x="565" y="306"/>
                </a:lnTo>
                <a:lnTo>
                  <a:pt x="573" y="302"/>
                </a:lnTo>
                <a:lnTo>
                  <a:pt x="579" y="298"/>
                </a:lnTo>
                <a:lnTo>
                  <a:pt x="587" y="292"/>
                </a:lnTo>
                <a:lnTo>
                  <a:pt x="593" y="286"/>
                </a:lnTo>
                <a:lnTo>
                  <a:pt x="597" y="278"/>
                </a:lnTo>
                <a:lnTo>
                  <a:pt x="601" y="270"/>
                </a:lnTo>
                <a:lnTo>
                  <a:pt x="603" y="262"/>
                </a:lnTo>
                <a:lnTo>
                  <a:pt x="603" y="252"/>
                </a:lnTo>
                <a:lnTo>
                  <a:pt x="603" y="252"/>
                </a:lnTo>
                <a:lnTo>
                  <a:pt x="603" y="242"/>
                </a:lnTo>
                <a:lnTo>
                  <a:pt x="599" y="232"/>
                </a:lnTo>
                <a:lnTo>
                  <a:pt x="595" y="224"/>
                </a:lnTo>
                <a:lnTo>
                  <a:pt x="589" y="216"/>
                </a:lnTo>
                <a:lnTo>
                  <a:pt x="581" y="208"/>
                </a:lnTo>
                <a:lnTo>
                  <a:pt x="571" y="204"/>
                </a:lnTo>
                <a:lnTo>
                  <a:pt x="563" y="200"/>
                </a:lnTo>
                <a:lnTo>
                  <a:pt x="551" y="198"/>
                </a:lnTo>
                <a:lnTo>
                  <a:pt x="551" y="198"/>
                </a:lnTo>
                <a:lnTo>
                  <a:pt x="543" y="184"/>
                </a:lnTo>
                <a:lnTo>
                  <a:pt x="533" y="170"/>
                </a:lnTo>
                <a:lnTo>
                  <a:pt x="523" y="158"/>
                </a:lnTo>
                <a:lnTo>
                  <a:pt x="509" y="148"/>
                </a:lnTo>
                <a:lnTo>
                  <a:pt x="495" y="140"/>
                </a:lnTo>
                <a:lnTo>
                  <a:pt x="479" y="134"/>
                </a:lnTo>
                <a:lnTo>
                  <a:pt x="461" y="130"/>
                </a:lnTo>
                <a:lnTo>
                  <a:pt x="445" y="128"/>
                </a:lnTo>
                <a:lnTo>
                  <a:pt x="445" y="128"/>
                </a:lnTo>
                <a:lnTo>
                  <a:pt x="425" y="130"/>
                </a:lnTo>
                <a:lnTo>
                  <a:pt x="425" y="130"/>
                </a:lnTo>
                <a:lnTo>
                  <a:pt x="417" y="122"/>
                </a:lnTo>
                <a:lnTo>
                  <a:pt x="407" y="114"/>
                </a:lnTo>
                <a:lnTo>
                  <a:pt x="395" y="110"/>
                </a:lnTo>
                <a:lnTo>
                  <a:pt x="381" y="108"/>
                </a:lnTo>
                <a:lnTo>
                  <a:pt x="381" y="108"/>
                </a:lnTo>
                <a:lnTo>
                  <a:pt x="371" y="110"/>
                </a:lnTo>
                <a:lnTo>
                  <a:pt x="359" y="112"/>
                </a:lnTo>
                <a:lnTo>
                  <a:pt x="351" y="118"/>
                </a:lnTo>
                <a:lnTo>
                  <a:pt x="343" y="124"/>
                </a:lnTo>
                <a:lnTo>
                  <a:pt x="335" y="132"/>
                </a:lnTo>
                <a:lnTo>
                  <a:pt x="331" y="142"/>
                </a:lnTo>
                <a:lnTo>
                  <a:pt x="327" y="152"/>
                </a:lnTo>
                <a:lnTo>
                  <a:pt x="327" y="164"/>
                </a:lnTo>
                <a:lnTo>
                  <a:pt x="327" y="164"/>
                </a:lnTo>
                <a:lnTo>
                  <a:pt x="327" y="172"/>
                </a:lnTo>
                <a:lnTo>
                  <a:pt x="329" y="180"/>
                </a:lnTo>
                <a:lnTo>
                  <a:pt x="333" y="188"/>
                </a:lnTo>
                <a:lnTo>
                  <a:pt x="337" y="196"/>
                </a:lnTo>
                <a:lnTo>
                  <a:pt x="337" y="196"/>
                </a:lnTo>
                <a:lnTo>
                  <a:pt x="333" y="208"/>
                </a:lnTo>
                <a:lnTo>
                  <a:pt x="329" y="220"/>
                </a:lnTo>
                <a:lnTo>
                  <a:pt x="327" y="234"/>
                </a:lnTo>
                <a:lnTo>
                  <a:pt x="325" y="248"/>
                </a:lnTo>
                <a:lnTo>
                  <a:pt x="325" y="625"/>
                </a:lnTo>
                <a:lnTo>
                  <a:pt x="325" y="625"/>
                </a:lnTo>
                <a:lnTo>
                  <a:pt x="325" y="635"/>
                </a:lnTo>
                <a:lnTo>
                  <a:pt x="323" y="641"/>
                </a:lnTo>
                <a:lnTo>
                  <a:pt x="319" y="649"/>
                </a:lnTo>
                <a:lnTo>
                  <a:pt x="313" y="655"/>
                </a:lnTo>
                <a:lnTo>
                  <a:pt x="307" y="661"/>
                </a:lnTo>
                <a:lnTo>
                  <a:pt x="299" y="665"/>
                </a:lnTo>
                <a:lnTo>
                  <a:pt x="291" y="667"/>
                </a:lnTo>
                <a:lnTo>
                  <a:pt x="283" y="667"/>
                </a:lnTo>
                <a:lnTo>
                  <a:pt x="283" y="667"/>
                </a:lnTo>
                <a:lnTo>
                  <a:pt x="275" y="667"/>
                </a:lnTo>
                <a:lnTo>
                  <a:pt x="267" y="665"/>
                </a:lnTo>
                <a:lnTo>
                  <a:pt x="259" y="661"/>
                </a:lnTo>
                <a:lnTo>
                  <a:pt x="253" y="655"/>
                </a:lnTo>
                <a:lnTo>
                  <a:pt x="249" y="649"/>
                </a:lnTo>
                <a:lnTo>
                  <a:pt x="245" y="641"/>
                </a:lnTo>
                <a:lnTo>
                  <a:pt x="243" y="635"/>
                </a:lnTo>
                <a:lnTo>
                  <a:pt x="241" y="625"/>
                </a:lnTo>
                <a:lnTo>
                  <a:pt x="241" y="547"/>
                </a:lnTo>
                <a:lnTo>
                  <a:pt x="241" y="547"/>
                </a:lnTo>
                <a:lnTo>
                  <a:pt x="241" y="535"/>
                </a:lnTo>
                <a:lnTo>
                  <a:pt x="241" y="535"/>
                </a:lnTo>
                <a:lnTo>
                  <a:pt x="247" y="527"/>
                </a:lnTo>
                <a:lnTo>
                  <a:pt x="253" y="517"/>
                </a:lnTo>
                <a:lnTo>
                  <a:pt x="257" y="508"/>
                </a:lnTo>
                <a:lnTo>
                  <a:pt x="257" y="496"/>
                </a:lnTo>
                <a:lnTo>
                  <a:pt x="257" y="496"/>
                </a:lnTo>
                <a:lnTo>
                  <a:pt x="257" y="486"/>
                </a:lnTo>
                <a:lnTo>
                  <a:pt x="253" y="474"/>
                </a:lnTo>
                <a:lnTo>
                  <a:pt x="249" y="466"/>
                </a:lnTo>
                <a:lnTo>
                  <a:pt x="241" y="458"/>
                </a:lnTo>
                <a:lnTo>
                  <a:pt x="233" y="450"/>
                </a:lnTo>
                <a:lnTo>
                  <a:pt x="225" y="446"/>
                </a:lnTo>
                <a:lnTo>
                  <a:pt x="213" y="442"/>
                </a:lnTo>
                <a:lnTo>
                  <a:pt x="203" y="442"/>
                </a:lnTo>
                <a:lnTo>
                  <a:pt x="203" y="442"/>
                </a:lnTo>
                <a:lnTo>
                  <a:pt x="191" y="442"/>
                </a:lnTo>
                <a:lnTo>
                  <a:pt x="182" y="446"/>
                </a:lnTo>
                <a:lnTo>
                  <a:pt x="172" y="452"/>
                </a:lnTo>
                <a:lnTo>
                  <a:pt x="164" y="458"/>
                </a:lnTo>
                <a:lnTo>
                  <a:pt x="164" y="458"/>
                </a:lnTo>
                <a:lnTo>
                  <a:pt x="152" y="458"/>
                </a:lnTo>
                <a:lnTo>
                  <a:pt x="152" y="458"/>
                </a:lnTo>
                <a:lnTo>
                  <a:pt x="134" y="460"/>
                </a:lnTo>
                <a:lnTo>
                  <a:pt x="118" y="466"/>
                </a:lnTo>
                <a:lnTo>
                  <a:pt x="102" y="474"/>
                </a:lnTo>
                <a:lnTo>
                  <a:pt x="88" y="484"/>
                </a:lnTo>
                <a:lnTo>
                  <a:pt x="78" y="498"/>
                </a:lnTo>
                <a:lnTo>
                  <a:pt x="70" y="513"/>
                </a:lnTo>
                <a:lnTo>
                  <a:pt x="64" y="529"/>
                </a:lnTo>
                <a:lnTo>
                  <a:pt x="62" y="547"/>
                </a:lnTo>
                <a:lnTo>
                  <a:pt x="62" y="735"/>
                </a:lnTo>
                <a:lnTo>
                  <a:pt x="62" y="735"/>
                </a:lnTo>
                <a:lnTo>
                  <a:pt x="62" y="745"/>
                </a:lnTo>
                <a:lnTo>
                  <a:pt x="58" y="753"/>
                </a:lnTo>
                <a:lnTo>
                  <a:pt x="54" y="761"/>
                </a:lnTo>
                <a:lnTo>
                  <a:pt x="48" y="769"/>
                </a:lnTo>
                <a:lnTo>
                  <a:pt x="42" y="773"/>
                </a:lnTo>
                <a:lnTo>
                  <a:pt x="34" y="779"/>
                </a:lnTo>
                <a:lnTo>
                  <a:pt x="24" y="781"/>
                </a:lnTo>
                <a:lnTo>
                  <a:pt x="14" y="783"/>
                </a:lnTo>
                <a:lnTo>
                  <a:pt x="14" y="783"/>
                </a:lnTo>
                <a:lnTo>
                  <a:pt x="8" y="783"/>
                </a:lnTo>
                <a:lnTo>
                  <a:pt x="4" y="787"/>
                </a:lnTo>
                <a:lnTo>
                  <a:pt x="2" y="791"/>
                </a:lnTo>
                <a:lnTo>
                  <a:pt x="0" y="797"/>
                </a:lnTo>
                <a:lnTo>
                  <a:pt x="0" y="797"/>
                </a:lnTo>
                <a:lnTo>
                  <a:pt x="2" y="803"/>
                </a:lnTo>
                <a:lnTo>
                  <a:pt x="4" y="807"/>
                </a:lnTo>
                <a:lnTo>
                  <a:pt x="8" y="811"/>
                </a:lnTo>
                <a:lnTo>
                  <a:pt x="14" y="811"/>
                </a:lnTo>
                <a:lnTo>
                  <a:pt x="14" y="811"/>
                </a:lnTo>
                <a:close/>
                <a:moveTo>
                  <a:pt x="625" y="118"/>
                </a:moveTo>
                <a:lnTo>
                  <a:pt x="625" y="118"/>
                </a:lnTo>
                <a:lnTo>
                  <a:pt x="627" y="108"/>
                </a:lnTo>
                <a:lnTo>
                  <a:pt x="631" y="100"/>
                </a:lnTo>
                <a:lnTo>
                  <a:pt x="639" y="94"/>
                </a:lnTo>
                <a:lnTo>
                  <a:pt x="649" y="92"/>
                </a:lnTo>
                <a:lnTo>
                  <a:pt x="649" y="92"/>
                </a:lnTo>
                <a:lnTo>
                  <a:pt x="659" y="94"/>
                </a:lnTo>
                <a:lnTo>
                  <a:pt x="669" y="100"/>
                </a:lnTo>
                <a:lnTo>
                  <a:pt x="673" y="108"/>
                </a:lnTo>
                <a:lnTo>
                  <a:pt x="675" y="118"/>
                </a:lnTo>
                <a:lnTo>
                  <a:pt x="675" y="118"/>
                </a:lnTo>
                <a:lnTo>
                  <a:pt x="673" y="128"/>
                </a:lnTo>
                <a:lnTo>
                  <a:pt x="669" y="136"/>
                </a:lnTo>
                <a:lnTo>
                  <a:pt x="659" y="142"/>
                </a:lnTo>
                <a:lnTo>
                  <a:pt x="649" y="144"/>
                </a:lnTo>
                <a:lnTo>
                  <a:pt x="649" y="144"/>
                </a:lnTo>
                <a:lnTo>
                  <a:pt x="639" y="142"/>
                </a:lnTo>
                <a:lnTo>
                  <a:pt x="631" y="136"/>
                </a:lnTo>
                <a:lnTo>
                  <a:pt x="627" y="128"/>
                </a:lnTo>
                <a:lnTo>
                  <a:pt x="625" y="118"/>
                </a:lnTo>
                <a:lnTo>
                  <a:pt x="625" y="118"/>
                </a:lnTo>
                <a:close/>
                <a:moveTo>
                  <a:pt x="573" y="252"/>
                </a:moveTo>
                <a:lnTo>
                  <a:pt x="573" y="252"/>
                </a:lnTo>
                <a:lnTo>
                  <a:pt x="571" y="262"/>
                </a:lnTo>
                <a:lnTo>
                  <a:pt x="567" y="270"/>
                </a:lnTo>
                <a:lnTo>
                  <a:pt x="559" y="276"/>
                </a:lnTo>
                <a:lnTo>
                  <a:pt x="549" y="278"/>
                </a:lnTo>
                <a:lnTo>
                  <a:pt x="549" y="278"/>
                </a:lnTo>
                <a:lnTo>
                  <a:pt x="539" y="276"/>
                </a:lnTo>
                <a:lnTo>
                  <a:pt x="529" y="270"/>
                </a:lnTo>
                <a:lnTo>
                  <a:pt x="525" y="262"/>
                </a:lnTo>
                <a:lnTo>
                  <a:pt x="523" y="252"/>
                </a:lnTo>
                <a:lnTo>
                  <a:pt x="523" y="252"/>
                </a:lnTo>
                <a:lnTo>
                  <a:pt x="525" y="242"/>
                </a:lnTo>
                <a:lnTo>
                  <a:pt x="529" y="234"/>
                </a:lnTo>
                <a:lnTo>
                  <a:pt x="539" y="230"/>
                </a:lnTo>
                <a:lnTo>
                  <a:pt x="549" y="228"/>
                </a:lnTo>
                <a:lnTo>
                  <a:pt x="549" y="228"/>
                </a:lnTo>
                <a:lnTo>
                  <a:pt x="559" y="230"/>
                </a:lnTo>
                <a:lnTo>
                  <a:pt x="567" y="234"/>
                </a:lnTo>
                <a:lnTo>
                  <a:pt x="571" y="242"/>
                </a:lnTo>
                <a:lnTo>
                  <a:pt x="573" y="252"/>
                </a:lnTo>
                <a:lnTo>
                  <a:pt x="573" y="252"/>
                </a:lnTo>
                <a:close/>
                <a:moveTo>
                  <a:pt x="381" y="138"/>
                </a:moveTo>
                <a:lnTo>
                  <a:pt x="381" y="138"/>
                </a:lnTo>
                <a:lnTo>
                  <a:pt x="391" y="140"/>
                </a:lnTo>
                <a:lnTo>
                  <a:pt x="399" y="146"/>
                </a:lnTo>
                <a:lnTo>
                  <a:pt x="405" y="154"/>
                </a:lnTo>
                <a:lnTo>
                  <a:pt x="407" y="164"/>
                </a:lnTo>
                <a:lnTo>
                  <a:pt x="407" y="164"/>
                </a:lnTo>
                <a:lnTo>
                  <a:pt x="405" y="174"/>
                </a:lnTo>
                <a:lnTo>
                  <a:pt x="399" y="182"/>
                </a:lnTo>
                <a:lnTo>
                  <a:pt x="391" y="186"/>
                </a:lnTo>
                <a:lnTo>
                  <a:pt x="381" y="188"/>
                </a:lnTo>
                <a:lnTo>
                  <a:pt x="381" y="188"/>
                </a:lnTo>
                <a:lnTo>
                  <a:pt x="371" y="186"/>
                </a:lnTo>
                <a:lnTo>
                  <a:pt x="363" y="182"/>
                </a:lnTo>
                <a:lnTo>
                  <a:pt x="357" y="174"/>
                </a:lnTo>
                <a:lnTo>
                  <a:pt x="355" y="164"/>
                </a:lnTo>
                <a:lnTo>
                  <a:pt x="355" y="164"/>
                </a:lnTo>
                <a:lnTo>
                  <a:pt x="357" y="154"/>
                </a:lnTo>
                <a:lnTo>
                  <a:pt x="363" y="146"/>
                </a:lnTo>
                <a:lnTo>
                  <a:pt x="371" y="140"/>
                </a:lnTo>
                <a:lnTo>
                  <a:pt x="381" y="138"/>
                </a:lnTo>
                <a:lnTo>
                  <a:pt x="381" y="138"/>
                </a:lnTo>
                <a:close/>
                <a:moveTo>
                  <a:pt x="203" y="470"/>
                </a:moveTo>
                <a:lnTo>
                  <a:pt x="203" y="470"/>
                </a:lnTo>
                <a:lnTo>
                  <a:pt x="213" y="472"/>
                </a:lnTo>
                <a:lnTo>
                  <a:pt x="221" y="478"/>
                </a:lnTo>
                <a:lnTo>
                  <a:pt x="227" y="486"/>
                </a:lnTo>
                <a:lnTo>
                  <a:pt x="229" y="496"/>
                </a:lnTo>
                <a:lnTo>
                  <a:pt x="229" y="496"/>
                </a:lnTo>
                <a:lnTo>
                  <a:pt x="227" y="506"/>
                </a:lnTo>
                <a:lnTo>
                  <a:pt x="221" y="513"/>
                </a:lnTo>
                <a:lnTo>
                  <a:pt x="213" y="519"/>
                </a:lnTo>
                <a:lnTo>
                  <a:pt x="203" y="521"/>
                </a:lnTo>
                <a:lnTo>
                  <a:pt x="203" y="521"/>
                </a:lnTo>
                <a:lnTo>
                  <a:pt x="193" y="519"/>
                </a:lnTo>
                <a:lnTo>
                  <a:pt x="186" y="513"/>
                </a:lnTo>
                <a:lnTo>
                  <a:pt x="180" y="506"/>
                </a:lnTo>
                <a:lnTo>
                  <a:pt x="178" y="496"/>
                </a:lnTo>
                <a:lnTo>
                  <a:pt x="178" y="496"/>
                </a:lnTo>
                <a:lnTo>
                  <a:pt x="180" y="486"/>
                </a:lnTo>
                <a:lnTo>
                  <a:pt x="186" y="478"/>
                </a:lnTo>
                <a:lnTo>
                  <a:pt x="193" y="472"/>
                </a:lnTo>
                <a:lnTo>
                  <a:pt x="203" y="470"/>
                </a:lnTo>
                <a:lnTo>
                  <a:pt x="203" y="47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Freeform 25">
            <a:extLst>
              <a:ext uri="{FF2B5EF4-FFF2-40B4-BE49-F238E27FC236}">
                <a16:creationId xmlns:a16="http://schemas.microsoft.com/office/drawing/2014/main" id="{76CB913E-1700-4F56-BA70-361CC74E587C}"/>
              </a:ext>
            </a:extLst>
          </p:cNvPr>
          <p:cNvSpPr>
            <a:spLocks/>
          </p:cNvSpPr>
          <p:nvPr/>
        </p:nvSpPr>
        <p:spPr bwMode="auto">
          <a:xfrm>
            <a:off x="10231438" y="9024342"/>
            <a:ext cx="4081463" cy="23813"/>
          </a:xfrm>
          <a:custGeom>
            <a:avLst/>
            <a:gdLst>
              <a:gd name="T0" fmla="*/ 2565 w 2571"/>
              <a:gd name="T1" fmla="*/ 15 h 15"/>
              <a:gd name="T2" fmla="*/ 8 w 2571"/>
              <a:gd name="T3" fmla="*/ 15 h 15"/>
              <a:gd name="T4" fmla="*/ 8 w 2571"/>
              <a:gd name="T5" fmla="*/ 15 h 15"/>
              <a:gd name="T6" fmla="*/ 2 w 2571"/>
              <a:gd name="T7" fmla="*/ 13 h 15"/>
              <a:gd name="T8" fmla="*/ 0 w 2571"/>
              <a:gd name="T9" fmla="*/ 8 h 15"/>
              <a:gd name="T10" fmla="*/ 0 w 2571"/>
              <a:gd name="T11" fmla="*/ 8 h 15"/>
              <a:gd name="T12" fmla="*/ 2 w 2571"/>
              <a:gd name="T13" fmla="*/ 2 h 15"/>
              <a:gd name="T14" fmla="*/ 8 w 2571"/>
              <a:gd name="T15" fmla="*/ 0 h 15"/>
              <a:gd name="T16" fmla="*/ 2565 w 2571"/>
              <a:gd name="T17" fmla="*/ 0 h 15"/>
              <a:gd name="T18" fmla="*/ 2565 w 2571"/>
              <a:gd name="T19" fmla="*/ 0 h 15"/>
              <a:gd name="T20" fmla="*/ 2569 w 2571"/>
              <a:gd name="T21" fmla="*/ 2 h 15"/>
              <a:gd name="T22" fmla="*/ 2571 w 2571"/>
              <a:gd name="T23" fmla="*/ 8 h 15"/>
              <a:gd name="T24" fmla="*/ 2571 w 2571"/>
              <a:gd name="T25" fmla="*/ 8 h 15"/>
              <a:gd name="T26" fmla="*/ 2569 w 2571"/>
              <a:gd name="T27" fmla="*/ 13 h 15"/>
              <a:gd name="T28" fmla="*/ 2565 w 2571"/>
              <a:gd name="T29" fmla="*/ 15 h 15"/>
              <a:gd name="T30" fmla="*/ 2565 w 2571"/>
              <a:gd name="T31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1" h="15">
                <a:moveTo>
                  <a:pt x="2565" y="15"/>
                </a:moveTo>
                <a:lnTo>
                  <a:pt x="8" y="15"/>
                </a:lnTo>
                <a:lnTo>
                  <a:pt x="8" y="15"/>
                </a:lnTo>
                <a:lnTo>
                  <a:pt x="2" y="13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2565" y="0"/>
                </a:lnTo>
                <a:lnTo>
                  <a:pt x="2565" y="0"/>
                </a:lnTo>
                <a:lnTo>
                  <a:pt x="2569" y="2"/>
                </a:lnTo>
                <a:lnTo>
                  <a:pt x="2571" y="8"/>
                </a:lnTo>
                <a:lnTo>
                  <a:pt x="2571" y="8"/>
                </a:lnTo>
                <a:lnTo>
                  <a:pt x="2569" y="13"/>
                </a:lnTo>
                <a:lnTo>
                  <a:pt x="2565" y="15"/>
                </a:lnTo>
                <a:lnTo>
                  <a:pt x="2565" y="15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" name="Freeform 26">
            <a:extLst>
              <a:ext uri="{FF2B5EF4-FFF2-40B4-BE49-F238E27FC236}">
                <a16:creationId xmlns:a16="http://schemas.microsoft.com/office/drawing/2014/main" id="{EC44FBCB-5E4C-4012-8C5E-99D7D6C3CAF8}"/>
              </a:ext>
            </a:extLst>
          </p:cNvPr>
          <p:cNvSpPr>
            <a:spLocks/>
          </p:cNvSpPr>
          <p:nvPr/>
        </p:nvSpPr>
        <p:spPr bwMode="auto">
          <a:xfrm>
            <a:off x="15549563" y="9024342"/>
            <a:ext cx="4081463" cy="23813"/>
          </a:xfrm>
          <a:custGeom>
            <a:avLst/>
            <a:gdLst>
              <a:gd name="T0" fmla="*/ 2565 w 2571"/>
              <a:gd name="T1" fmla="*/ 15 h 15"/>
              <a:gd name="T2" fmla="*/ 8 w 2571"/>
              <a:gd name="T3" fmla="*/ 15 h 15"/>
              <a:gd name="T4" fmla="*/ 8 w 2571"/>
              <a:gd name="T5" fmla="*/ 15 h 15"/>
              <a:gd name="T6" fmla="*/ 2 w 2571"/>
              <a:gd name="T7" fmla="*/ 13 h 15"/>
              <a:gd name="T8" fmla="*/ 0 w 2571"/>
              <a:gd name="T9" fmla="*/ 8 h 15"/>
              <a:gd name="T10" fmla="*/ 0 w 2571"/>
              <a:gd name="T11" fmla="*/ 8 h 15"/>
              <a:gd name="T12" fmla="*/ 2 w 2571"/>
              <a:gd name="T13" fmla="*/ 2 h 15"/>
              <a:gd name="T14" fmla="*/ 8 w 2571"/>
              <a:gd name="T15" fmla="*/ 0 h 15"/>
              <a:gd name="T16" fmla="*/ 2565 w 2571"/>
              <a:gd name="T17" fmla="*/ 0 h 15"/>
              <a:gd name="T18" fmla="*/ 2565 w 2571"/>
              <a:gd name="T19" fmla="*/ 0 h 15"/>
              <a:gd name="T20" fmla="*/ 2569 w 2571"/>
              <a:gd name="T21" fmla="*/ 2 h 15"/>
              <a:gd name="T22" fmla="*/ 2571 w 2571"/>
              <a:gd name="T23" fmla="*/ 8 h 15"/>
              <a:gd name="T24" fmla="*/ 2571 w 2571"/>
              <a:gd name="T25" fmla="*/ 8 h 15"/>
              <a:gd name="T26" fmla="*/ 2569 w 2571"/>
              <a:gd name="T27" fmla="*/ 13 h 15"/>
              <a:gd name="T28" fmla="*/ 2565 w 2571"/>
              <a:gd name="T29" fmla="*/ 15 h 15"/>
              <a:gd name="T30" fmla="*/ 2565 w 2571"/>
              <a:gd name="T31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1" h="15">
                <a:moveTo>
                  <a:pt x="2565" y="15"/>
                </a:moveTo>
                <a:lnTo>
                  <a:pt x="8" y="15"/>
                </a:lnTo>
                <a:lnTo>
                  <a:pt x="8" y="15"/>
                </a:lnTo>
                <a:lnTo>
                  <a:pt x="2" y="13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2565" y="0"/>
                </a:lnTo>
                <a:lnTo>
                  <a:pt x="2565" y="0"/>
                </a:lnTo>
                <a:lnTo>
                  <a:pt x="2569" y="2"/>
                </a:lnTo>
                <a:lnTo>
                  <a:pt x="2571" y="8"/>
                </a:lnTo>
                <a:lnTo>
                  <a:pt x="2571" y="8"/>
                </a:lnTo>
                <a:lnTo>
                  <a:pt x="2569" y="13"/>
                </a:lnTo>
                <a:lnTo>
                  <a:pt x="2565" y="15"/>
                </a:lnTo>
                <a:lnTo>
                  <a:pt x="2565" y="15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3" name="Freeform 27">
            <a:extLst>
              <a:ext uri="{FF2B5EF4-FFF2-40B4-BE49-F238E27FC236}">
                <a16:creationId xmlns:a16="http://schemas.microsoft.com/office/drawing/2014/main" id="{D2FCCFCE-E752-4402-8434-3320D82C247F}"/>
              </a:ext>
            </a:extLst>
          </p:cNvPr>
          <p:cNvSpPr>
            <a:spLocks/>
          </p:cNvSpPr>
          <p:nvPr/>
        </p:nvSpPr>
        <p:spPr bwMode="auto">
          <a:xfrm>
            <a:off x="10231438" y="3499947"/>
            <a:ext cx="4081463" cy="22225"/>
          </a:xfrm>
          <a:custGeom>
            <a:avLst/>
            <a:gdLst>
              <a:gd name="T0" fmla="*/ 2565 w 2571"/>
              <a:gd name="T1" fmla="*/ 14 h 14"/>
              <a:gd name="T2" fmla="*/ 8 w 2571"/>
              <a:gd name="T3" fmla="*/ 14 h 14"/>
              <a:gd name="T4" fmla="*/ 8 w 2571"/>
              <a:gd name="T5" fmla="*/ 14 h 14"/>
              <a:gd name="T6" fmla="*/ 2 w 2571"/>
              <a:gd name="T7" fmla="*/ 12 h 14"/>
              <a:gd name="T8" fmla="*/ 0 w 2571"/>
              <a:gd name="T9" fmla="*/ 8 h 14"/>
              <a:gd name="T10" fmla="*/ 0 w 2571"/>
              <a:gd name="T11" fmla="*/ 8 h 14"/>
              <a:gd name="T12" fmla="*/ 2 w 2571"/>
              <a:gd name="T13" fmla="*/ 2 h 14"/>
              <a:gd name="T14" fmla="*/ 8 w 2571"/>
              <a:gd name="T15" fmla="*/ 0 h 14"/>
              <a:gd name="T16" fmla="*/ 2565 w 2571"/>
              <a:gd name="T17" fmla="*/ 0 h 14"/>
              <a:gd name="T18" fmla="*/ 2565 w 2571"/>
              <a:gd name="T19" fmla="*/ 0 h 14"/>
              <a:gd name="T20" fmla="*/ 2569 w 2571"/>
              <a:gd name="T21" fmla="*/ 2 h 14"/>
              <a:gd name="T22" fmla="*/ 2571 w 2571"/>
              <a:gd name="T23" fmla="*/ 8 h 14"/>
              <a:gd name="T24" fmla="*/ 2571 w 2571"/>
              <a:gd name="T25" fmla="*/ 8 h 14"/>
              <a:gd name="T26" fmla="*/ 2569 w 2571"/>
              <a:gd name="T27" fmla="*/ 12 h 14"/>
              <a:gd name="T28" fmla="*/ 2565 w 2571"/>
              <a:gd name="T29" fmla="*/ 14 h 14"/>
              <a:gd name="T30" fmla="*/ 2565 w 2571"/>
              <a:gd name="T3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1" h="14">
                <a:moveTo>
                  <a:pt x="2565" y="14"/>
                </a:moveTo>
                <a:lnTo>
                  <a:pt x="8" y="14"/>
                </a:lnTo>
                <a:lnTo>
                  <a:pt x="8" y="14"/>
                </a:lnTo>
                <a:lnTo>
                  <a:pt x="2" y="12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2565" y="0"/>
                </a:lnTo>
                <a:lnTo>
                  <a:pt x="2565" y="0"/>
                </a:lnTo>
                <a:lnTo>
                  <a:pt x="2569" y="2"/>
                </a:lnTo>
                <a:lnTo>
                  <a:pt x="2571" y="8"/>
                </a:lnTo>
                <a:lnTo>
                  <a:pt x="2571" y="8"/>
                </a:lnTo>
                <a:lnTo>
                  <a:pt x="2569" y="12"/>
                </a:lnTo>
                <a:lnTo>
                  <a:pt x="2565" y="14"/>
                </a:lnTo>
                <a:lnTo>
                  <a:pt x="2565" y="14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Freeform 28">
            <a:extLst>
              <a:ext uri="{FF2B5EF4-FFF2-40B4-BE49-F238E27FC236}">
                <a16:creationId xmlns:a16="http://schemas.microsoft.com/office/drawing/2014/main" id="{80731D3E-7A61-4BDD-BF32-D7DE8D0D9EE8}"/>
              </a:ext>
            </a:extLst>
          </p:cNvPr>
          <p:cNvSpPr>
            <a:spLocks/>
          </p:cNvSpPr>
          <p:nvPr/>
        </p:nvSpPr>
        <p:spPr bwMode="auto">
          <a:xfrm>
            <a:off x="15549563" y="3499947"/>
            <a:ext cx="4081463" cy="22225"/>
          </a:xfrm>
          <a:custGeom>
            <a:avLst/>
            <a:gdLst>
              <a:gd name="T0" fmla="*/ 2565 w 2571"/>
              <a:gd name="T1" fmla="*/ 14 h 14"/>
              <a:gd name="T2" fmla="*/ 8 w 2571"/>
              <a:gd name="T3" fmla="*/ 14 h 14"/>
              <a:gd name="T4" fmla="*/ 8 w 2571"/>
              <a:gd name="T5" fmla="*/ 14 h 14"/>
              <a:gd name="T6" fmla="*/ 2 w 2571"/>
              <a:gd name="T7" fmla="*/ 12 h 14"/>
              <a:gd name="T8" fmla="*/ 0 w 2571"/>
              <a:gd name="T9" fmla="*/ 8 h 14"/>
              <a:gd name="T10" fmla="*/ 0 w 2571"/>
              <a:gd name="T11" fmla="*/ 8 h 14"/>
              <a:gd name="T12" fmla="*/ 2 w 2571"/>
              <a:gd name="T13" fmla="*/ 2 h 14"/>
              <a:gd name="T14" fmla="*/ 8 w 2571"/>
              <a:gd name="T15" fmla="*/ 0 h 14"/>
              <a:gd name="T16" fmla="*/ 2565 w 2571"/>
              <a:gd name="T17" fmla="*/ 0 h 14"/>
              <a:gd name="T18" fmla="*/ 2565 w 2571"/>
              <a:gd name="T19" fmla="*/ 0 h 14"/>
              <a:gd name="T20" fmla="*/ 2569 w 2571"/>
              <a:gd name="T21" fmla="*/ 2 h 14"/>
              <a:gd name="T22" fmla="*/ 2571 w 2571"/>
              <a:gd name="T23" fmla="*/ 8 h 14"/>
              <a:gd name="T24" fmla="*/ 2571 w 2571"/>
              <a:gd name="T25" fmla="*/ 8 h 14"/>
              <a:gd name="T26" fmla="*/ 2569 w 2571"/>
              <a:gd name="T27" fmla="*/ 12 h 14"/>
              <a:gd name="T28" fmla="*/ 2565 w 2571"/>
              <a:gd name="T29" fmla="*/ 14 h 14"/>
              <a:gd name="T30" fmla="*/ 2565 w 2571"/>
              <a:gd name="T3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1" h="14">
                <a:moveTo>
                  <a:pt x="2565" y="14"/>
                </a:moveTo>
                <a:lnTo>
                  <a:pt x="8" y="14"/>
                </a:lnTo>
                <a:lnTo>
                  <a:pt x="8" y="14"/>
                </a:lnTo>
                <a:lnTo>
                  <a:pt x="2" y="12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2565" y="0"/>
                </a:lnTo>
                <a:lnTo>
                  <a:pt x="2565" y="0"/>
                </a:lnTo>
                <a:lnTo>
                  <a:pt x="2569" y="2"/>
                </a:lnTo>
                <a:lnTo>
                  <a:pt x="2571" y="8"/>
                </a:lnTo>
                <a:lnTo>
                  <a:pt x="2571" y="8"/>
                </a:lnTo>
                <a:lnTo>
                  <a:pt x="2569" y="12"/>
                </a:lnTo>
                <a:lnTo>
                  <a:pt x="2565" y="14"/>
                </a:lnTo>
                <a:lnTo>
                  <a:pt x="2565" y="14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0" name="Freeform 29">
            <a:extLst>
              <a:ext uri="{FF2B5EF4-FFF2-40B4-BE49-F238E27FC236}">
                <a16:creationId xmlns:a16="http://schemas.microsoft.com/office/drawing/2014/main" id="{E6ABACF5-688F-4816-BCF3-F76360552E7E}"/>
              </a:ext>
            </a:extLst>
          </p:cNvPr>
          <p:cNvSpPr>
            <a:spLocks/>
          </p:cNvSpPr>
          <p:nvPr/>
        </p:nvSpPr>
        <p:spPr bwMode="auto">
          <a:xfrm>
            <a:off x="1571625" y="6154738"/>
            <a:ext cx="5334000" cy="28575"/>
          </a:xfrm>
          <a:custGeom>
            <a:avLst/>
            <a:gdLst>
              <a:gd name="T0" fmla="*/ 3352 w 3360"/>
              <a:gd name="T1" fmla="*/ 18 h 18"/>
              <a:gd name="T2" fmla="*/ 8 w 3360"/>
              <a:gd name="T3" fmla="*/ 18 h 18"/>
              <a:gd name="T4" fmla="*/ 8 w 3360"/>
              <a:gd name="T5" fmla="*/ 18 h 18"/>
              <a:gd name="T6" fmla="*/ 6 w 3360"/>
              <a:gd name="T7" fmla="*/ 18 h 18"/>
              <a:gd name="T8" fmla="*/ 2 w 3360"/>
              <a:gd name="T9" fmla="*/ 16 h 18"/>
              <a:gd name="T10" fmla="*/ 0 w 3360"/>
              <a:gd name="T11" fmla="*/ 12 h 18"/>
              <a:gd name="T12" fmla="*/ 0 w 3360"/>
              <a:gd name="T13" fmla="*/ 10 h 18"/>
              <a:gd name="T14" fmla="*/ 0 w 3360"/>
              <a:gd name="T15" fmla="*/ 10 h 18"/>
              <a:gd name="T16" fmla="*/ 0 w 3360"/>
              <a:gd name="T17" fmla="*/ 6 h 18"/>
              <a:gd name="T18" fmla="*/ 2 w 3360"/>
              <a:gd name="T19" fmla="*/ 2 h 18"/>
              <a:gd name="T20" fmla="*/ 6 w 3360"/>
              <a:gd name="T21" fmla="*/ 2 h 18"/>
              <a:gd name="T22" fmla="*/ 8 w 3360"/>
              <a:gd name="T23" fmla="*/ 0 h 18"/>
              <a:gd name="T24" fmla="*/ 3352 w 3360"/>
              <a:gd name="T25" fmla="*/ 0 h 18"/>
              <a:gd name="T26" fmla="*/ 3352 w 3360"/>
              <a:gd name="T27" fmla="*/ 0 h 18"/>
              <a:gd name="T28" fmla="*/ 3356 w 3360"/>
              <a:gd name="T29" fmla="*/ 2 h 18"/>
              <a:gd name="T30" fmla="*/ 3358 w 3360"/>
              <a:gd name="T31" fmla="*/ 2 h 18"/>
              <a:gd name="T32" fmla="*/ 3360 w 3360"/>
              <a:gd name="T33" fmla="*/ 6 h 18"/>
              <a:gd name="T34" fmla="*/ 3360 w 3360"/>
              <a:gd name="T35" fmla="*/ 10 h 18"/>
              <a:gd name="T36" fmla="*/ 3360 w 3360"/>
              <a:gd name="T37" fmla="*/ 10 h 18"/>
              <a:gd name="T38" fmla="*/ 3360 w 3360"/>
              <a:gd name="T39" fmla="*/ 12 h 18"/>
              <a:gd name="T40" fmla="*/ 3358 w 3360"/>
              <a:gd name="T41" fmla="*/ 16 h 18"/>
              <a:gd name="T42" fmla="*/ 3356 w 3360"/>
              <a:gd name="T43" fmla="*/ 18 h 18"/>
              <a:gd name="T44" fmla="*/ 3352 w 3360"/>
              <a:gd name="T45" fmla="*/ 18 h 18"/>
              <a:gd name="T46" fmla="*/ 3352 w 3360"/>
              <a:gd name="T4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360" h="18">
                <a:moveTo>
                  <a:pt x="3352" y="18"/>
                </a:moveTo>
                <a:lnTo>
                  <a:pt x="8" y="18"/>
                </a:lnTo>
                <a:lnTo>
                  <a:pt x="8" y="18"/>
                </a:lnTo>
                <a:lnTo>
                  <a:pt x="6" y="18"/>
                </a:lnTo>
                <a:lnTo>
                  <a:pt x="2" y="16"/>
                </a:lnTo>
                <a:lnTo>
                  <a:pt x="0" y="12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2"/>
                </a:lnTo>
                <a:lnTo>
                  <a:pt x="6" y="2"/>
                </a:lnTo>
                <a:lnTo>
                  <a:pt x="8" y="0"/>
                </a:lnTo>
                <a:lnTo>
                  <a:pt x="3352" y="0"/>
                </a:lnTo>
                <a:lnTo>
                  <a:pt x="3352" y="0"/>
                </a:lnTo>
                <a:lnTo>
                  <a:pt x="3356" y="2"/>
                </a:lnTo>
                <a:lnTo>
                  <a:pt x="3358" y="2"/>
                </a:lnTo>
                <a:lnTo>
                  <a:pt x="3360" y="6"/>
                </a:lnTo>
                <a:lnTo>
                  <a:pt x="3360" y="10"/>
                </a:lnTo>
                <a:lnTo>
                  <a:pt x="3360" y="10"/>
                </a:lnTo>
                <a:lnTo>
                  <a:pt x="3360" y="12"/>
                </a:lnTo>
                <a:lnTo>
                  <a:pt x="3358" y="16"/>
                </a:lnTo>
                <a:lnTo>
                  <a:pt x="3356" y="18"/>
                </a:lnTo>
                <a:lnTo>
                  <a:pt x="3352" y="18"/>
                </a:lnTo>
                <a:lnTo>
                  <a:pt x="3352" y="18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2F4B5C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rgbClr val="2F4B5C"/>
              </a:solidFill>
            </a:endParaRPr>
          </a:p>
        </p:txBody>
      </p:sp>
      <p:sp>
        <p:nvSpPr>
          <p:cNvPr id="71" name="Rectangle 30">
            <a:extLst>
              <a:ext uri="{FF2B5EF4-FFF2-40B4-BE49-F238E27FC236}">
                <a16:creationId xmlns:a16="http://schemas.microsoft.com/office/drawing/2014/main" id="{0DF88789-158A-42A7-ABEE-C75563736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6858000"/>
            <a:ext cx="670856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en-US" altLang="ko-KR" sz="2500" b="0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ko-KR" altLang="en-US" sz="2500" b="0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제조업에서 실제로 활용할 수 있는 품질 관리</a:t>
            </a:r>
            <a:endParaRPr kumimoji="0" lang="en-US" altLang="ko-KR" sz="2500" b="0" i="0" u="none" strike="noStrike" cap="none" normalizeH="0" baseline="0" dirty="0" smtClean="0">
              <a:ln>
                <a:noFill/>
              </a:ln>
              <a:solidFill>
                <a:srgbClr val="2F4B5C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500" dirty="0" smtClean="0">
                <a:solidFill>
                  <a:srgbClr val="2F4B5C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프로그램 개발</a:t>
            </a:r>
            <a:endParaRPr kumimoji="0" lang="en-US" altLang="ko-KR" sz="2500" b="0" i="0" u="none" strike="noStrike" cap="none" normalizeH="0" baseline="0" dirty="0" smtClean="0">
              <a:ln>
                <a:noFill/>
              </a:ln>
              <a:solidFill>
                <a:srgbClr val="2F4B5C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ko-KR" sz="2500" dirty="0" err="1" smtClean="0">
                <a:solidFill>
                  <a:srgbClr val="2F4B5C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en-US" altLang="ko-KR" sz="2500" dirty="0" smtClean="0">
                <a:solidFill>
                  <a:srgbClr val="2F4B5C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500" dirty="0" smtClean="0">
                <a:solidFill>
                  <a:srgbClr val="2F4B5C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빅데이터를 </a:t>
            </a:r>
            <a:r>
              <a:rPr lang="ko-KR" altLang="en-US" sz="2500" dirty="0" err="1" smtClean="0">
                <a:solidFill>
                  <a:srgbClr val="2F4B5C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핸들링할</a:t>
            </a:r>
            <a:r>
              <a:rPr lang="ko-KR" altLang="en-US" sz="2500" dirty="0" smtClean="0">
                <a:solidFill>
                  <a:srgbClr val="2F4B5C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수 있는 프로그램으로</a:t>
            </a:r>
            <a:endParaRPr lang="en-US" altLang="ko-KR" sz="2500" dirty="0" smtClean="0">
              <a:solidFill>
                <a:srgbClr val="2F4B5C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500" dirty="0" smtClean="0">
                <a:solidFill>
                  <a:srgbClr val="2F4B5C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불량 원인 파악에 활용할 수 있는 </a:t>
            </a:r>
            <a:r>
              <a:rPr lang="en-US" altLang="ko-KR" sz="2500" dirty="0" smtClean="0">
                <a:solidFill>
                  <a:srgbClr val="2F4B5C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SW</a:t>
            </a:r>
            <a:r>
              <a:rPr lang="ko-KR" altLang="en-US" sz="2500" dirty="0" smtClean="0">
                <a:solidFill>
                  <a:srgbClr val="2F4B5C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개발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2F4B5C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4" name="Rectangle 33">
            <a:extLst>
              <a:ext uri="{FF2B5EF4-FFF2-40B4-BE49-F238E27FC236}">
                <a16:creationId xmlns:a16="http://schemas.microsoft.com/office/drawing/2014/main" id="{2328188E-F995-443D-A85D-57F291B03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3784111"/>
            <a:ext cx="5261056" cy="219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6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KB </a:t>
            </a:r>
            <a:r>
              <a:rPr lang="ko-KR" altLang="en-US" sz="66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품질 관리 </a:t>
            </a:r>
            <a:endParaRPr lang="en-US" altLang="ko-KR" sz="6600" b="1" dirty="0" smtClean="0">
              <a:solidFill>
                <a:srgbClr val="2F4B5C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66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프로그램</a:t>
            </a:r>
            <a:endParaRPr lang="ko-KR" altLang="ko-KR" sz="1200" dirty="0">
              <a:solidFill>
                <a:srgbClr val="2F4B5C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2F4B5C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35">
            <a:extLst>
              <a:ext uri="{FF2B5EF4-FFF2-40B4-BE49-F238E27FC236}">
                <a16:creationId xmlns:a16="http://schemas.microsoft.com/office/drawing/2014/main" id="{7BC4677D-6C93-4B50-9710-AC9C5187E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4" y="3693622"/>
            <a:ext cx="40338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800" b="1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주제선정배경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7" name="Rectangle 36">
            <a:extLst>
              <a:ext uri="{FF2B5EF4-FFF2-40B4-BE49-F238E27FC236}">
                <a16:creationId xmlns:a16="http://schemas.microsoft.com/office/drawing/2014/main" id="{772CE835-0A61-497D-9884-32F168421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1438" y="4674697"/>
            <a:ext cx="4081463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필드에서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사용하고 있는 제조 데이터를 </a:t>
            </a:r>
            <a:r>
              <a:rPr lang="ko-KR" altLang="en-US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핸들링하여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실용적인 품질 관리 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SW</a:t>
            </a:r>
            <a:r>
              <a:rPr lang="en-US" altLang="ko-KR" sz="28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제작</a:t>
            </a:r>
            <a:endParaRPr lang="en-US" altLang="ko-KR" sz="2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9" name="Rectangle 38">
            <a:extLst>
              <a:ext uri="{FF2B5EF4-FFF2-40B4-BE49-F238E27FC236}">
                <a16:creationId xmlns:a16="http://schemas.microsoft.com/office/drawing/2014/main" id="{2C9538E5-055F-4875-AA8E-6BB98420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3" y="2745885"/>
            <a:ext cx="66364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0" name="Rectangle 39">
            <a:extLst>
              <a:ext uri="{FF2B5EF4-FFF2-40B4-BE49-F238E27FC236}">
                <a16:creationId xmlns:a16="http://schemas.microsoft.com/office/drawing/2014/main" id="{C78DBD2C-F3AB-474A-BDBE-45D1CBD0E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6388" y="3693622"/>
            <a:ext cx="40846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1" name="Rectangle 40">
            <a:extLst>
              <a:ext uri="{FF2B5EF4-FFF2-40B4-BE49-F238E27FC236}">
                <a16:creationId xmlns:a16="http://schemas.microsoft.com/office/drawing/2014/main" id="{8E301FE4-73BB-42E5-BD14-37C345ABC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1775" y="4674697"/>
            <a:ext cx="541494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en-US" altLang="ko-KR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Json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jpg 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데이터를 </a:t>
            </a:r>
            <a:r>
              <a:rPr lang="ko-KR" altLang="en-US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파싱하여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DBMS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관리</a:t>
            </a:r>
            <a:r>
              <a:rPr lang="ko-KR" altLang="ko-KR" sz="20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20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/>
            <a:r>
              <a:rPr lang="ko-KR" altLang="ko-KR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List 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형태로 저장 후 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LINQ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ko-KR" altLang="en-US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필터링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후 활용</a:t>
            </a:r>
            <a:r>
              <a:rPr lang="ko-KR" altLang="ko-KR" sz="20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20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/>
            <a:r>
              <a:rPr lang="ko-KR" altLang="ko-KR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en-US" altLang="ko-KR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Json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Export 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및 </a:t>
            </a:r>
            <a:r>
              <a:rPr lang="en-US" altLang="ko-KR" sz="20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I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mport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하여 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DB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 저장</a:t>
            </a:r>
            <a:endParaRPr lang="en-US" altLang="ko-KR" sz="20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3" name="Rectangle 42">
            <a:extLst>
              <a:ext uri="{FF2B5EF4-FFF2-40B4-BE49-F238E27FC236}">
                <a16:creationId xmlns:a16="http://schemas.microsoft.com/office/drawing/2014/main" id="{0AB31AB0-5678-4180-8FE3-060A817C9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6388" y="2745885"/>
            <a:ext cx="66364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4" name="Rectangle 43">
            <a:extLst>
              <a:ext uri="{FF2B5EF4-FFF2-40B4-BE49-F238E27FC236}">
                <a16:creationId xmlns:a16="http://schemas.microsoft.com/office/drawing/2014/main" id="{FB344D74-78BE-4CF3-88B6-098A615EE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2150" y="9170392"/>
            <a:ext cx="339516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활용장비재료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5" name="Rectangle 44">
            <a:extLst>
              <a:ext uri="{FF2B5EF4-FFF2-40B4-BE49-F238E27FC236}">
                <a16:creationId xmlns:a16="http://schemas.microsoft.com/office/drawing/2014/main" id="{BE22E4D2-0C4F-4C62-8DAF-7FED3BCAA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1437" y="10151467"/>
            <a:ext cx="482600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AIHUB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60606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/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- </a:t>
            </a:r>
            <a:r>
              <a:rPr lang="ko-KR" altLang="en-US" sz="20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부품 품질 검사 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영상 데이터</a:t>
            </a:r>
            <a:r>
              <a:rPr lang="en-US" altLang="ko-KR" sz="20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자동차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altLang="ko-KR" sz="20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/>
            <a:r>
              <a:rPr lang="ko-KR" altLang="ko-KR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Microsoft SQL Server</a:t>
            </a:r>
            <a:endParaRPr lang="en-US" altLang="ko-KR" sz="20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/>
            <a:r>
              <a:rPr lang="ko-KR" altLang="ko-KR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Visual Studio </a:t>
            </a:r>
            <a:r>
              <a:rPr lang="en-US" altLang="ko-KR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.Net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FrameWork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(C#)</a:t>
            </a:r>
            <a:endParaRPr lang="en-US" altLang="ko-KR" sz="28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7" name="Rectangle 46">
            <a:extLst>
              <a:ext uri="{FF2B5EF4-FFF2-40B4-BE49-F238E27FC236}">
                <a16:creationId xmlns:a16="http://schemas.microsoft.com/office/drawing/2014/main" id="{03C7FABC-A549-4976-A78F-37EFB9837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3" y="8222655"/>
            <a:ext cx="66364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8" name="Rectangle 47">
            <a:extLst>
              <a:ext uri="{FF2B5EF4-FFF2-40B4-BE49-F238E27FC236}">
                <a16:creationId xmlns:a16="http://schemas.microsoft.com/office/drawing/2014/main" id="{250B8F3F-D789-45BC-A629-7F9606FA4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6388" y="9170392"/>
            <a:ext cx="40846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9" name="Rectangle 48">
            <a:extLst>
              <a:ext uri="{FF2B5EF4-FFF2-40B4-BE49-F238E27FC236}">
                <a16:creationId xmlns:a16="http://schemas.microsoft.com/office/drawing/2014/main" id="{2A70FDBD-1D5D-4AA3-B380-CC4C9AD23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1775" y="10151467"/>
            <a:ext cx="496930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ko-KR" altLang="ko-KR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대용량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제조 데이터 시각화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60606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생산데이터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추가 수정 삭제 및 조회 가능</a:t>
            </a:r>
            <a:endParaRPr lang="en-US" altLang="ko-KR" sz="20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0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1" name="Rectangle 50">
            <a:extLst>
              <a:ext uri="{FF2B5EF4-FFF2-40B4-BE49-F238E27FC236}">
                <a16:creationId xmlns:a16="http://schemas.microsoft.com/office/drawing/2014/main" id="{6B4DDC70-5A8E-4E19-8DBF-DB0968E39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6388" y="8222655"/>
            <a:ext cx="66364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2F4B5C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40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[5/15]</a:t>
            </a:r>
            <a:endParaRPr lang="ko-KR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9" y="2146069"/>
            <a:ext cx="3381475" cy="72589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496" y="1860550"/>
            <a:ext cx="17234141" cy="25824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65081" y="9471376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날짜 선택</a:t>
            </a:r>
            <a:endParaRPr lang="en-US" altLang="ko-KR" sz="28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0137532" y="4451350"/>
            <a:ext cx="4379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해당 </a:t>
            </a:r>
            <a:r>
              <a:rPr lang="ko-KR" altLang="en-US" sz="2800" dirty="0" err="1" smtClean="0"/>
              <a:t>날짜별</a:t>
            </a:r>
            <a:r>
              <a:rPr lang="ko-KR" altLang="en-US" sz="2800" dirty="0" smtClean="0"/>
              <a:t> 유형별 불량률</a:t>
            </a:r>
            <a:endParaRPr lang="en-US" altLang="ko-KR" sz="28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237" y="4911482"/>
            <a:ext cx="16738600" cy="25116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26419" y="7499350"/>
            <a:ext cx="4379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해당 </a:t>
            </a:r>
            <a:r>
              <a:rPr lang="ko-KR" altLang="en-US" sz="2800" dirty="0" err="1" smtClean="0"/>
              <a:t>날짜별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부품별</a:t>
            </a:r>
            <a:r>
              <a:rPr lang="ko-KR" altLang="en-US" sz="2800" dirty="0" smtClean="0"/>
              <a:t> 불량률</a:t>
            </a:r>
            <a:endParaRPr lang="en-US" altLang="ko-KR" sz="2800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637" y="8022570"/>
            <a:ext cx="16459200" cy="24415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37532" y="10532388"/>
            <a:ext cx="4379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해당 </a:t>
            </a:r>
            <a:r>
              <a:rPr lang="ko-KR" altLang="en-US" sz="2800" dirty="0" err="1" smtClean="0"/>
              <a:t>날짜별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공정별</a:t>
            </a:r>
            <a:r>
              <a:rPr lang="ko-KR" altLang="en-US" sz="2800" dirty="0" smtClean="0"/>
              <a:t> 불량률</a:t>
            </a:r>
            <a:endParaRPr lang="en-US" altLang="ko-KR" sz="2800" dirty="0" smtClean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29/41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05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[6/15]</a:t>
            </a:r>
            <a:endParaRPr lang="ko-KR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55637" y="2435779"/>
            <a:ext cx="6372224" cy="1710771"/>
            <a:chOff x="655637" y="2435779"/>
            <a:chExt cx="6372224" cy="171077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637" y="2435779"/>
              <a:ext cx="6172200" cy="1558328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779836" y="2851150"/>
              <a:ext cx="3248025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4009458" y="2435779"/>
            <a:ext cx="1065779" cy="4153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285297" y="2378629"/>
            <a:ext cx="1409190" cy="567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389437" y="2851150"/>
            <a:ext cx="1600200" cy="15583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89437" y="4451350"/>
            <a:ext cx="3302507" cy="95410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처음 실행했을 때의 </a:t>
            </a:r>
            <a:endParaRPr lang="en-US" altLang="ko-KR" sz="2800" dirty="0" smtClean="0"/>
          </a:p>
          <a:p>
            <a:pPr algn="ctr" fontAlgn="base"/>
            <a:r>
              <a:rPr lang="ko-KR" altLang="en-US" sz="2800" dirty="0" smtClean="0"/>
              <a:t>화면으로 리셋</a:t>
            </a:r>
            <a:endParaRPr lang="en-US" altLang="ko-KR" sz="28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1720768" y="1053738"/>
            <a:ext cx="5711821" cy="95410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별도의 화면에서 차트만 출력</a:t>
            </a:r>
            <a:endParaRPr lang="en-US" altLang="ko-KR" sz="2800" dirty="0" smtClean="0"/>
          </a:p>
          <a:p>
            <a:pPr algn="ctr" fontAlgn="base"/>
            <a:r>
              <a:rPr lang="ko-KR" altLang="en-US" sz="2800" dirty="0" err="1" smtClean="0"/>
              <a:t>모달리스라서</a:t>
            </a:r>
            <a:r>
              <a:rPr lang="ko-KR" altLang="en-US" sz="2800" dirty="0" smtClean="0"/>
              <a:t> 여러 개 띄울 수 있다</a:t>
            </a:r>
            <a:r>
              <a:rPr lang="en-US" altLang="ko-KR" sz="2800" dirty="0" smtClean="0"/>
              <a:t>.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6827837" y="2007845"/>
            <a:ext cx="4892931" cy="633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052" y="2682608"/>
            <a:ext cx="12192627" cy="6401129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>
            <a:off x="2231683" y="4051257"/>
            <a:ext cx="1600200" cy="15583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34842" y="3498072"/>
            <a:ext cx="2816395" cy="496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799041" y="5666735"/>
            <a:ext cx="4297971" cy="95410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폴더 선택하여 일괄적으로</a:t>
            </a:r>
            <a:endParaRPr lang="en-US" altLang="ko-KR" sz="2800" dirty="0" smtClean="0"/>
          </a:p>
          <a:p>
            <a:pPr algn="ctr" fontAlgn="base"/>
            <a:r>
              <a:rPr lang="ko-KR" altLang="en-US" sz="2800" dirty="0" smtClean="0"/>
              <a:t>제조 데이터들 등록</a:t>
            </a:r>
            <a:endParaRPr lang="en-US" altLang="ko-KR" sz="2800" dirty="0" smtClean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9041" y="6697594"/>
            <a:ext cx="5049020" cy="4940146"/>
          </a:xfrm>
          <a:prstGeom prst="rect">
            <a:avLst/>
          </a:prstGeom>
        </p:spPr>
      </p:pic>
      <p:sp>
        <p:nvSpPr>
          <p:cNvPr id="34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30/41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8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3302054" y="2261632"/>
            <a:ext cx="6753224" cy="1710771"/>
            <a:chOff x="3302054" y="2261632"/>
            <a:chExt cx="6753224" cy="1710771"/>
          </a:xfrm>
        </p:grpSpPr>
        <p:grpSp>
          <p:nvGrpSpPr>
            <p:cNvPr id="4" name="그룹 3"/>
            <p:cNvGrpSpPr/>
            <p:nvPr/>
          </p:nvGrpSpPr>
          <p:grpSpPr>
            <a:xfrm>
              <a:off x="3683054" y="2261632"/>
              <a:ext cx="6372224" cy="1710771"/>
              <a:chOff x="655637" y="2435779"/>
              <a:chExt cx="6372224" cy="1710771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637" y="2435779"/>
                <a:ext cx="6172200" cy="1558328"/>
              </a:xfrm>
              <a:prstGeom prst="rect">
                <a:avLst/>
              </a:prstGeom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3779836" y="2851150"/>
                <a:ext cx="3248025" cy="1295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3302054" y="2734153"/>
              <a:ext cx="3536948" cy="10858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[7/15]</a:t>
            </a:r>
            <a:endParaRPr lang="ko-KR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839002" y="2718875"/>
            <a:ext cx="774997" cy="6653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380681" y="2301388"/>
            <a:ext cx="1458741" cy="4153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237" y="3482234"/>
            <a:ext cx="13717642" cy="709459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613999" y="10674822"/>
            <a:ext cx="7040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불량 유형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부품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공정에 대한 추가 수정 삭제</a:t>
            </a:r>
            <a:endParaRPr lang="en-US" altLang="ko-KR" sz="2800" dirty="0" smtClean="0"/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31/41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3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01" y="2109780"/>
            <a:ext cx="16016336" cy="66210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35" b="25643"/>
          <a:stretch/>
        </p:blipFill>
        <p:spPr>
          <a:xfrm>
            <a:off x="642889" y="2078031"/>
            <a:ext cx="3822748" cy="2754319"/>
          </a:xfrm>
          <a:prstGeom prst="rect">
            <a:avLst/>
          </a:prstGeom>
        </p:spPr>
      </p:pic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[8/15]</a:t>
            </a:r>
            <a:endParaRPr lang="ko-KR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273227" y="3964827"/>
            <a:ext cx="1559074" cy="1127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08037" y="3498516"/>
            <a:ext cx="3581400" cy="495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812077" y="9001252"/>
            <a:ext cx="44694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이미지와 같이 등록하거나</a:t>
            </a:r>
            <a:endParaRPr lang="en-US" altLang="ko-KR" sz="2800" dirty="0" smtClean="0"/>
          </a:p>
          <a:p>
            <a:pPr algn="ctr" fontAlgn="base"/>
            <a:r>
              <a:rPr lang="ko-KR" altLang="en-US" sz="2800" dirty="0" smtClean="0"/>
              <a:t>이미지만 등록할 수 있으며</a:t>
            </a:r>
            <a:r>
              <a:rPr lang="en-US" altLang="ko-KR" sz="2800" dirty="0" smtClean="0"/>
              <a:t>,</a:t>
            </a:r>
          </a:p>
          <a:p>
            <a:pPr algn="ctr" fontAlgn="base"/>
            <a:r>
              <a:rPr lang="ko-KR" altLang="en-US" sz="2800" dirty="0" smtClean="0">
                <a:solidFill>
                  <a:srgbClr val="FF0000"/>
                </a:solidFill>
              </a:rPr>
              <a:t>데이터만 등록할 순 없음</a:t>
            </a:r>
            <a:endParaRPr lang="en-US" altLang="ko-KR" sz="2800" dirty="0" smtClean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477722" y="8979154"/>
            <a:ext cx="104567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예시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불량 여부가 불확실한 경우 품질 담당자가 사진을 찍어 둔다</a:t>
            </a:r>
            <a:r>
              <a:rPr lang="en-US" altLang="ko-KR" sz="2800" dirty="0" smtClean="0"/>
              <a:t>.</a:t>
            </a:r>
          </a:p>
          <a:p>
            <a:pPr algn="ctr" fontAlgn="base"/>
            <a:r>
              <a:rPr lang="ko-KR" altLang="en-US" sz="2800" dirty="0" smtClean="0"/>
              <a:t>우선 사진 데이터만 등록한다</a:t>
            </a:r>
            <a:r>
              <a:rPr lang="en-US" altLang="ko-KR" sz="2800" dirty="0" smtClean="0"/>
              <a:t>.</a:t>
            </a:r>
          </a:p>
          <a:p>
            <a:pPr algn="ctr" fontAlgn="base"/>
            <a:r>
              <a:rPr lang="ko-KR" altLang="en-US" sz="2800" dirty="0" smtClean="0">
                <a:solidFill>
                  <a:srgbClr val="FF0000"/>
                </a:solidFill>
              </a:rPr>
              <a:t>불량이 확실할 경우 본 프로그램을 통하여 불량 유형을 추가한다</a:t>
            </a:r>
            <a:r>
              <a:rPr lang="en-US" altLang="ko-KR" sz="2800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32/41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80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[9/15]</a:t>
            </a:r>
            <a:endParaRPr lang="ko-KR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6388"/>
          <a:stretch/>
        </p:blipFill>
        <p:spPr>
          <a:xfrm>
            <a:off x="1055688" y="2078387"/>
            <a:ext cx="19429412" cy="816416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103437" y="4984750"/>
            <a:ext cx="11201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862894" y="10242550"/>
            <a:ext cx="138150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파일명 더블 </a:t>
            </a:r>
            <a:r>
              <a:rPr lang="ko-KR" altLang="en-US" sz="2800" dirty="0" err="1" smtClean="0"/>
              <a:t>클릭시</a:t>
            </a:r>
            <a:r>
              <a:rPr lang="ko-KR" altLang="en-US" sz="2800" dirty="0" smtClean="0"/>
              <a:t> 해당 데이터를 삭제하거나 수정할 수 있다</a:t>
            </a:r>
            <a:r>
              <a:rPr lang="en-US" altLang="ko-KR" sz="2800" dirty="0" smtClean="0"/>
              <a:t>.</a:t>
            </a:r>
          </a:p>
          <a:p>
            <a:pPr algn="ctr" fontAlgn="base"/>
            <a:r>
              <a:rPr lang="ko-KR" altLang="en-US" sz="2800" dirty="0" smtClean="0"/>
              <a:t>수정은 양품인지 불량인지 여부만 수정할 수 있다</a:t>
            </a:r>
            <a:r>
              <a:rPr lang="en-US" altLang="ko-KR" sz="2800" dirty="0" smtClean="0"/>
              <a:t>.</a:t>
            </a:r>
          </a:p>
          <a:p>
            <a:pPr algn="ctr" fontAlgn="base"/>
            <a:r>
              <a:rPr lang="ko-KR" altLang="en-US" sz="2800" dirty="0" smtClean="0"/>
              <a:t>대량의 데이터가 있기 때문에 다른 걸 수정하게 되면 데이터 관리에 문제가 생길 수 있다</a:t>
            </a:r>
            <a:r>
              <a:rPr lang="en-US" altLang="ko-KR" sz="2800" dirty="0" smtClean="0"/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246437" y="5969968"/>
            <a:ext cx="3962400" cy="386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71517" y="7417768"/>
            <a:ext cx="1974920" cy="310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33/41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05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20060" b="12382"/>
          <a:stretch/>
        </p:blipFill>
        <p:spPr>
          <a:xfrm>
            <a:off x="377413" y="2727488"/>
            <a:ext cx="13031853" cy="6600662"/>
          </a:xfrm>
          <a:prstGeom prst="rect">
            <a:avLst/>
          </a:prstGeom>
        </p:spPr>
      </p:pic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[10/15]</a:t>
            </a:r>
            <a:endParaRPr lang="ko-KR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49345" y="3203899"/>
            <a:ext cx="1336463" cy="200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9497" y="9619554"/>
            <a:ext cx="123065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이미지 목록을 더블 클릭하게 되면 해당 사진에 대한 데이터를 등록할 수 있다</a:t>
            </a:r>
            <a:r>
              <a:rPr lang="en-US" altLang="ko-KR" sz="2800" dirty="0" smtClean="0"/>
              <a:t>.</a:t>
            </a:r>
          </a:p>
          <a:p>
            <a:pPr algn="ctr" fontAlgn="base"/>
            <a:r>
              <a:rPr lang="ko-KR" altLang="en-US" sz="2800" dirty="0" smtClean="0"/>
              <a:t>혹시 </a:t>
            </a:r>
            <a:r>
              <a:rPr lang="en-US" altLang="ko-KR" sz="2800" dirty="0" err="1" smtClean="0"/>
              <a:t>json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형태의 데이터가 남아 있다면 </a:t>
            </a:r>
            <a:r>
              <a:rPr lang="en-US" altLang="ko-KR" sz="2800" dirty="0" err="1" smtClean="0"/>
              <a:t>json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파일을 읽을 수 있다</a:t>
            </a:r>
            <a:r>
              <a:rPr lang="en-US" altLang="ko-KR" sz="2800" dirty="0" smtClean="0"/>
              <a:t>.</a:t>
            </a:r>
          </a:p>
          <a:p>
            <a:pPr algn="ctr" fontAlgn="base"/>
            <a:r>
              <a:rPr lang="ko-KR" altLang="en-US" sz="2800" dirty="0" smtClean="0"/>
              <a:t>데이터 등록하게 되면 </a:t>
            </a:r>
            <a:r>
              <a:rPr lang="en-US" altLang="ko-KR" sz="2800" dirty="0" err="1" smtClean="0"/>
              <a:t>json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파일을 생성해낸다</a:t>
            </a:r>
            <a:r>
              <a:rPr lang="en-US" altLang="ko-KR" sz="2800" dirty="0" smtClean="0"/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89711" y="3545828"/>
            <a:ext cx="3518726" cy="14985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89037" y="8642350"/>
            <a:ext cx="3657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993272" y="8776804"/>
            <a:ext cx="2749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출력된 </a:t>
            </a:r>
            <a:r>
              <a:rPr lang="en-US" altLang="ko-KR" sz="2800" dirty="0" err="1" smtClean="0"/>
              <a:t>json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예</a:t>
            </a:r>
            <a:r>
              <a:rPr lang="ko-KR" altLang="en-US" sz="2800" dirty="0" smtClean="0"/>
              <a:t>시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1198" y="4636353"/>
            <a:ext cx="7898608" cy="4017869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34/41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35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[11/15]</a:t>
            </a:r>
            <a:endParaRPr lang="ko-KR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655637" y="2405696"/>
            <a:ext cx="20421600" cy="2350454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전체적으로 불량률이 높으며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불량률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),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생산량이랑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불량률이 비례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날짜별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불량률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과도한 작업으로 인한 휴먼 에러 등을 의심해 보거나 공장 자동화를 도입해야 함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이미 자동화 되어 있다면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센서등을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점검하여 실시간 모니터링 필요</a:t>
            </a:r>
            <a:endParaRPr lang="ko-KR" altLang="en-US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655637" y="4965243"/>
            <a:ext cx="20421600" cy="1995333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유형별로 분석해봤을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때 스크래치 부분이 불량률이 가장 심각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불량을 판정하는 기준을 재고해보거나 공정 과정에서 장애물들이 있는지 등을 체크해봐야 함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655637" y="7201419"/>
            <a:ext cx="20421600" cy="1212331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스크래치와 마찬가지로 유격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체결 불량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실링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불량은 특히 특단의 조치가 필요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663574" y="8686343"/>
            <a:ext cx="20421600" cy="1099007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작년말에는 불량률이 유독 심하여 올해 초에는 생산이 줄어들었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음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655637" y="10139517"/>
            <a:ext cx="20421600" cy="1099007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 수는 조립이 많으나 비율로 본다면 도장의 비율이 더 높으므로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도장쪽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공정 개선 필요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35/41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07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[12/15]</a:t>
            </a:r>
            <a:endParaRPr lang="ko-KR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655637" y="2405696"/>
            <a:ext cx="20421600" cy="2350454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전체적으로 불량률이 높으며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불량률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),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생산량이랑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불량률이 비례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전체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날짜별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불량률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과도한 작업으로 인한 휴먼 에러 등을 의심해 보거나 공장 자동화를 도입해야 함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이미 자동화 되어 있다면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센서등을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점검하여 실시간 모니터링 필요</a:t>
            </a:r>
            <a:endParaRPr lang="ko-KR" altLang="en-US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1" t="71153" r="42725" b="2285"/>
          <a:stretch/>
        </p:blipFill>
        <p:spPr>
          <a:xfrm>
            <a:off x="960437" y="4977795"/>
            <a:ext cx="2743200" cy="2667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81099" y="7644795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전체 불량률</a:t>
            </a:r>
            <a:endParaRPr lang="en-US" altLang="ko-KR" sz="2800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662" y="5006232"/>
            <a:ext cx="12424388" cy="56439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05480" y="10650199"/>
            <a:ext cx="3220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전체 </a:t>
            </a:r>
            <a:r>
              <a:rPr lang="ko-KR" altLang="en-US" sz="2800" dirty="0" err="1" smtClean="0"/>
              <a:t>날짜별</a:t>
            </a:r>
            <a:r>
              <a:rPr lang="ko-KR" altLang="en-US" sz="2800" dirty="0" smtClean="0"/>
              <a:t> 불량률</a:t>
            </a:r>
            <a:endParaRPr lang="en-US" altLang="ko-KR" sz="2800" dirty="0" smtClean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36/41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06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637" y="4146550"/>
            <a:ext cx="16535400" cy="7787472"/>
          </a:xfrm>
          <a:prstGeom prst="rect">
            <a:avLst/>
          </a:prstGeom>
        </p:spPr>
      </p:pic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[13/15]</a:t>
            </a:r>
            <a:endParaRPr lang="ko-KR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655637" y="2012951"/>
            <a:ext cx="20421600" cy="1371600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유형별로 분석해봤을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때 스크래치 부분이 불량률이 가장 심각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Symbol" panose="05050102010706020507" pitchFamily="18" charset="2"/>
              <a:buChar char="Þ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불량을 판정하는 기준을 재고해보거나 공정 과정에서 장애물들이 있는지 등을 체크해봐야 함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655637" y="3441243"/>
            <a:ext cx="20421600" cy="857707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스크래치와 마찬가지로 유격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체결 불량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실링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불량은 특히 특단의 조치가 필요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37/41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10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[14/15]</a:t>
            </a:r>
            <a:endParaRPr lang="ko-KR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731837" y="1886275"/>
            <a:ext cx="20421600" cy="1099007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작년말에는 불량률이 유독 심하여 올해 초에는 생산이 줄어들었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음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37" y="3217474"/>
            <a:ext cx="18592800" cy="8722190"/>
          </a:xfrm>
          <a:prstGeom prst="rect">
            <a:avLst/>
          </a:prstGeom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38/41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83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4FCBD403-B83B-4F5A-8230-F3102F9FDAA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813" y="0"/>
            <a:ext cx="21532850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5503905-C1F9-49C9-A362-30D8DFC8B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812" y="19661"/>
            <a:ext cx="21516975" cy="12103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C5BB527D-DDE9-43D8-9DA0-98E401B7D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1" y="1682750"/>
            <a:ext cx="4102100" cy="12700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팀 구성 역할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97910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EF9A9B4F-EC42-4234-86A4-D7E17C62D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651" y="9604134"/>
            <a:ext cx="731838" cy="38100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6A1F27F3-7C32-4C70-B8E5-EC07BB11B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651" y="9581909"/>
            <a:ext cx="731838" cy="34925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97460E31-DD16-4C20-8E75-2BA69EA00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826" y="9604134"/>
            <a:ext cx="733425" cy="38100"/>
          </a:xfrm>
          <a:prstGeom prst="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717E7BFE-3DA7-4E77-ABDB-51227D212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826" y="9581909"/>
            <a:ext cx="733425" cy="34925"/>
          </a:xfrm>
          <a:prstGeom prst="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4302F0E4-22FA-4D0D-8457-A6268D345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0588" y="9604134"/>
            <a:ext cx="731838" cy="38100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2A0B9FC8-489F-4F5E-93B8-406CADA61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0588" y="9581909"/>
            <a:ext cx="731838" cy="34925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9138414F-8C21-4FCF-9C29-C98358A66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19538" y="9604134"/>
            <a:ext cx="728663" cy="38100"/>
          </a:xfrm>
          <a:prstGeom prst="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4" name="Rectangle 19">
            <a:extLst>
              <a:ext uri="{FF2B5EF4-FFF2-40B4-BE49-F238E27FC236}">
                <a16:creationId xmlns:a16="http://schemas.microsoft.com/office/drawing/2014/main" id="{19F23434-5C34-4601-A862-7EDA9FBC9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19538" y="9581909"/>
            <a:ext cx="728663" cy="34925"/>
          </a:xfrm>
          <a:prstGeom prst="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5" name="Freeform 20">
            <a:extLst>
              <a:ext uri="{FF2B5EF4-FFF2-40B4-BE49-F238E27FC236}">
                <a16:creationId xmlns:a16="http://schemas.microsoft.com/office/drawing/2014/main" id="{4F37972B-E77D-4336-887A-AE2832AAB185}"/>
              </a:ext>
            </a:extLst>
          </p:cNvPr>
          <p:cNvSpPr>
            <a:spLocks/>
          </p:cNvSpPr>
          <p:nvPr/>
        </p:nvSpPr>
        <p:spPr bwMode="auto">
          <a:xfrm>
            <a:off x="14741526" y="2949575"/>
            <a:ext cx="4768850" cy="4489450"/>
          </a:xfrm>
          <a:custGeom>
            <a:avLst/>
            <a:gdLst>
              <a:gd name="T0" fmla="*/ 2822 w 3004"/>
              <a:gd name="T1" fmla="*/ 1285 h 2828"/>
              <a:gd name="T2" fmla="*/ 2790 w 3004"/>
              <a:gd name="T3" fmla="*/ 1088 h 2828"/>
              <a:gd name="T4" fmla="*/ 2730 w 3004"/>
              <a:gd name="T5" fmla="*/ 900 h 2828"/>
              <a:gd name="T6" fmla="*/ 2648 w 3004"/>
              <a:gd name="T7" fmla="*/ 725 h 2828"/>
              <a:gd name="T8" fmla="*/ 2543 w 3004"/>
              <a:gd name="T9" fmla="*/ 563 h 2828"/>
              <a:gd name="T10" fmla="*/ 2417 w 3004"/>
              <a:gd name="T11" fmla="*/ 417 h 2828"/>
              <a:gd name="T12" fmla="*/ 2271 w 3004"/>
              <a:gd name="T13" fmla="*/ 289 h 2828"/>
              <a:gd name="T14" fmla="*/ 2112 w 3004"/>
              <a:gd name="T15" fmla="*/ 184 h 2828"/>
              <a:gd name="T16" fmla="*/ 1936 w 3004"/>
              <a:gd name="T17" fmla="*/ 100 h 2828"/>
              <a:gd name="T18" fmla="*/ 1748 w 3004"/>
              <a:gd name="T19" fmla="*/ 40 h 2828"/>
              <a:gd name="T20" fmla="*/ 1551 w 3004"/>
              <a:gd name="T21" fmla="*/ 6 h 2828"/>
              <a:gd name="T22" fmla="*/ 1415 w 3004"/>
              <a:gd name="T23" fmla="*/ 0 h 2828"/>
              <a:gd name="T24" fmla="*/ 1199 w 3004"/>
              <a:gd name="T25" fmla="*/ 16 h 2828"/>
              <a:gd name="T26" fmla="*/ 994 w 3004"/>
              <a:gd name="T27" fmla="*/ 64 h 2828"/>
              <a:gd name="T28" fmla="*/ 802 w 3004"/>
              <a:gd name="T29" fmla="*/ 140 h 2828"/>
              <a:gd name="T30" fmla="*/ 625 w 3004"/>
              <a:gd name="T31" fmla="*/ 242 h 2828"/>
              <a:gd name="T32" fmla="*/ 463 w 3004"/>
              <a:gd name="T33" fmla="*/ 367 h 2828"/>
              <a:gd name="T34" fmla="*/ 323 w 3004"/>
              <a:gd name="T35" fmla="*/ 515 h 2828"/>
              <a:gd name="T36" fmla="*/ 205 w 3004"/>
              <a:gd name="T37" fmla="*/ 681 h 2828"/>
              <a:gd name="T38" fmla="*/ 112 w 3004"/>
              <a:gd name="T39" fmla="*/ 864 h 2828"/>
              <a:gd name="T40" fmla="*/ 46 w 3004"/>
              <a:gd name="T41" fmla="*/ 1060 h 2828"/>
              <a:gd name="T42" fmla="*/ 8 w 3004"/>
              <a:gd name="T43" fmla="*/ 1269 h 2828"/>
              <a:gd name="T44" fmla="*/ 0 w 3004"/>
              <a:gd name="T45" fmla="*/ 1413 h 2828"/>
              <a:gd name="T46" fmla="*/ 18 w 3004"/>
              <a:gd name="T47" fmla="*/ 1629 h 2828"/>
              <a:gd name="T48" fmla="*/ 64 w 3004"/>
              <a:gd name="T49" fmla="*/ 1834 h 2828"/>
              <a:gd name="T50" fmla="*/ 140 w 3004"/>
              <a:gd name="T51" fmla="*/ 2026 h 2828"/>
              <a:gd name="T52" fmla="*/ 241 w 3004"/>
              <a:gd name="T53" fmla="*/ 2203 h 2828"/>
              <a:gd name="T54" fmla="*/ 367 w 3004"/>
              <a:gd name="T55" fmla="*/ 2365 h 2828"/>
              <a:gd name="T56" fmla="*/ 515 w 3004"/>
              <a:gd name="T57" fmla="*/ 2505 h 2828"/>
              <a:gd name="T58" fmla="*/ 680 w 3004"/>
              <a:gd name="T59" fmla="*/ 2623 h 2828"/>
              <a:gd name="T60" fmla="*/ 864 w 3004"/>
              <a:gd name="T61" fmla="*/ 2716 h 2828"/>
              <a:gd name="T62" fmla="*/ 1062 w 3004"/>
              <a:gd name="T63" fmla="*/ 2782 h 2828"/>
              <a:gd name="T64" fmla="*/ 1269 w 3004"/>
              <a:gd name="T65" fmla="*/ 2820 h 2828"/>
              <a:gd name="T66" fmla="*/ 1415 w 3004"/>
              <a:gd name="T67" fmla="*/ 2828 h 2828"/>
              <a:gd name="T68" fmla="*/ 1619 w 3004"/>
              <a:gd name="T69" fmla="*/ 2812 h 2828"/>
              <a:gd name="T70" fmla="*/ 1812 w 3004"/>
              <a:gd name="T71" fmla="*/ 2770 h 2828"/>
              <a:gd name="T72" fmla="*/ 1996 w 3004"/>
              <a:gd name="T73" fmla="*/ 2702 h 2828"/>
              <a:gd name="T74" fmla="*/ 2167 w 3004"/>
              <a:gd name="T75" fmla="*/ 2611 h 2828"/>
              <a:gd name="T76" fmla="*/ 2323 w 3004"/>
              <a:gd name="T77" fmla="*/ 2497 h 2828"/>
              <a:gd name="T78" fmla="*/ 2461 w 3004"/>
              <a:gd name="T79" fmla="*/ 2363 h 2828"/>
              <a:gd name="T80" fmla="*/ 2581 w 3004"/>
              <a:gd name="T81" fmla="*/ 2213 h 2828"/>
              <a:gd name="T82" fmla="*/ 2678 w 3004"/>
              <a:gd name="T83" fmla="*/ 2046 h 2828"/>
              <a:gd name="T84" fmla="*/ 2754 w 3004"/>
              <a:gd name="T85" fmla="*/ 1866 h 2828"/>
              <a:gd name="T86" fmla="*/ 2804 w 3004"/>
              <a:gd name="T87" fmla="*/ 1675 h 2828"/>
              <a:gd name="T88" fmla="*/ 2976 w 3004"/>
              <a:gd name="T89" fmla="*/ 1453 h 2828"/>
              <a:gd name="T90" fmla="*/ 2998 w 3004"/>
              <a:gd name="T91" fmla="*/ 1435 h 2828"/>
              <a:gd name="T92" fmla="*/ 3002 w 3004"/>
              <a:gd name="T93" fmla="*/ 1403 h 2828"/>
              <a:gd name="T94" fmla="*/ 2976 w 3004"/>
              <a:gd name="T95" fmla="*/ 1375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004" h="2828">
                <a:moveTo>
                  <a:pt x="2976" y="1375"/>
                </a:moveTo>
                <a:lnTo>
                  <a:pt x="2822" y="1285"/>
                </a:lnTo>
                <a:lnTo>
                  <a:pt x="2822" y="1285"/>
                </a:lnTo>
                <a:lnTo>
                  <a:pt x="2814" y="1220"/>
                </a:lnTo>
                <a:lnTo>
                  <a:pt x="2804" y="1152"/>
                </a:lnTo>
                <a:lnTo>
                  <a:pt x="2790" y="1088"/>
                </a:lnTo>
                <a:lnTo>
                  <a:pt x="2772" y="1024"/>
                </a:lnTo>
                <a:lnTo>
                  <a:pt x="2754" y="960"/>
                </a:lnTo>
                <a:lnTo>
                  <a:pt x="2730" y="900"/>
                </a:lnTo>
                <a:lnTo>
                  <a:pt x="2706" y="840"/>
                </a:lnTo>
                <a:lnTo>
                  <a:pt x="2678" y="780"/>
                </a:lnTo>
                <a:lnTo>
                  <a:pt x="2648" y="725"/>
                </a:lnTo>
                <a:lnTo>
                  <a:pt x="2614" y="669"/>
                </a:lnTo>
                <a:lnTo>
                  <a:pt x="2581" y="615"/>
                </a:lnTo>
                <a:lnTo>
                  <a:pt x="2543" y="563"/>
                </a:lnTo>
                <a:lnTo>
                  <a:pt x="2503" y="513"/>
                </a:lnTo>
                <a:lnTo>
                  <a:pt x="2461" y="463"/>
                </a:lnTo>
                <a:lnTo>
                  <a:pt x="2417" y="417"/>
                </a:lnTo>
                <a:lnTo>
                  <a:pt x="2371" y="373"/>
                </a:lnTo>
                <a:lnTo>
                  <a:pt x="2323" y="331"/>
                </a:lnTo>
                <a:lnTo>
                  <a:pt x="2271" y="289"/>
                </a:lnTo>
                <a:lnTo>
                  <a:pt x="2219" y="252"/>
                </a:lnTo>
                <a:lnTo>
                  <a:pt x="2167" y="218"/>
                </a:lnTo>
                <a:lnTo>
                  <a:pt x="2112" y="184"/>
                </a:lnTo>
                <a:lnTo>
                  <a:pt x="2054" y="154"/>
                </a:lnTo>
                <a:lnTo>
                  <a:pt x="1996" y="126"/>
                </a:lnTo>
                <a:lnTo>
                  <a:pt x="1936" y="100"/>
                </a:lnTo>
                <a:lnTo>
                  <a:pt x="1874" y="78"/>
                </a:lnTo>
                <a:lnTo>
                  <a:pt x="1812" y="58"/>
                </a:lnTo>
                <a:lnTo>
                  <a:pt x="1748" y="40"/>
                </a:lnTo>
                <a:lnTo>
                  <a:pt x="1684" y="26"/>
                </a:lnTo>
                <a:lnTo>
                  <a:pt x="1619" y="14"/>
                </a:lnTo>
                <a:lnTo>
                  <a:pt x="1551" y="6"/>
                </a:lnTo>
                <a:lnTo>
                  <a:pt x="1483" y="2"/>
                </a:lnTo>
                <a:lnTo>
                  <a:pt x="1415" y="0"/>
                </a:lnTo>
                <a:lnTo>
                  <a:pt x="1415" y="0"/>
                </a:lnTo>
                <a:lnTo>
                  <a:pt x="1341" y="2"/>
                </a:lnTo>
                <a:lnTo>
                  <a:pt x="1269" y="8"/>
                </a:lnTo>
                <a:lnTo>
                  <a:pt x="1199" y="16"/>
                </a:lnTo>
                <a:lnTo>
                  <a:pt x="1130" y="28"/>
                </a:lnTo>
                <a:lnTo>
                  <a:pt x="1062" y="44"/>
                </a:lnTo>
                <a:lnTo>
                  <a:pt x="994" y="64"/>
                </a:lnTo>
                <a:lnTo>
                  <a:pt x="928" y="86"/>
                </a:lnTo>
                <a:lnTo>
                  <a:pt x="864" y="112"/>
                </a:lnTo>
                <a:lnTo>
                  <a:pt x="802" y="140"/>
                </a:lnTo>
                <a:lnTo>
                  <a:pt x="740" y="172"/>
                </a:lnTo>
                <a:lnTo>
                  <a:pt x="680" y="206"/>
                </a:lnTo>
                <a:lnTo>
                  <a:pt x="625" y="242"/>
                </a:lnTo>
                <a:lnTo>
                  <a:pt x="569" y="282"/>
                </a:lnTo>
                <a:lnTo>
                  <a:pt x="515" y="323"/>
                </a:lnTo>
                <a:lnTo>
                  <a:pt x="463" y="367"/>
                </a:lnTo>
                <a:lnTo>
                  <a:pt x="415" y="415"/>
                </a:lnTo>
                <a:lnTo>
                  <a:pt x="367" y="463"/>
                </a:lnTo>
                <a:lnTo>
                  <a:pt x="323" y="515"/>
                </a:lnTo>
                <a:lnTo>
                  <a:pt x="281" y="569"/>
                </a:lnTo>
                <a:lnTo>
                  <a:pt x="241" y="623"/>
                </a:lnTo>
                <a:lnTo>
                  <a:pt x="205" y="681"/>
                </a:lnTo>
                <a:lnTo>
                  <a:pt x="172" y="741"/>
                </a:lnTo>
                <a:lnTo>
                  <a:pt x="140" y="800"/>
                </a:lnTo>
                <a:lnTo>
                  <a:pt x="112" y="864"/>
                </a:lnTo>
                <a:lnTo>
                  <a:pt x="86" y="928"/>
                </a:lnTo>
                <a:lnTo>
                  <a:pt x="64" y="994"/>
                </a:lnTo>
                <a:lnTo>
                  <a:pt x="46" y="1060"/>
                </a:lnTo>
                <a:lnTo>
                  <a:pt x="30" y="1130"/>
                </a:lnTo>
                <a:lnTo>
                  <a:pt x="18" y="1198"/>
                </a:lnTo>
                <a:lnTo>
                  <a:pt x="8" y="1269"/>
                </a:lnTo>
                <a:lnTo>
                  <a:pt x="2" y="1341"/>
                </a:lnTo>
                <a:lnTo>
                  <a:pt x="0" y="1413"/>
                </a:lnTo>
                <a:lnTo>
                  <a:pt x="0" y="1413"/>
                </a:lnTo>
                <a:lnTo>
                  <a:pt x="2" y="1487"/>
                </a:lnTo>
                <a:lnTo>
                  <a:pt x="8" y="1559"/>
                </a:lnTo>
                <a:lnTo>
                  <a:pt x="18" y="1629"/>
                </a:lnTo>
                <a:lnTo>
                  <a:pt x="30" y="1699"/>
                </a:lnTo>
                <a:lnTo>
                  <a:pt x="46" y="1766"/>
                </a:lnTo>
                <a:lnTo>
                  <a:pt x="64" y="1834"/>
                </a:lnTo>
                <a:lnTo>
                  <a:pt x="86" y="1900"/>
                </a:lnTo>
                <a:lnTo>
                  <a:pt x="112" y="1964"/>
                </a:lnTo>
                <a:lnTo>
                  <a:pt x="140" y="2026"/>
                </a:lnTo>
                <a:lnTo>
                  <a:pt x="172" y="2088"/>
                </a:lnTo>
                <a:lnTo>
                  <a:pt x="205" y="2148"/>
                </a:lnTo>
                <a:lnTo>
                  <a:pt x="241" y="2203"/>
                </a:lnTo>
                <a:lnTo>
                  <a:pt x="281" y="2259"/>
                </a:lnTo>
                <a:lnTo>
                  <a:pt x="323" y="2313"/>
                </a:lnTo>
                <a:lnTo>
                  <a:pt x="367" y="2365"/>
                </a:lnTo>
                <a:lnTo>
                  <a:pt x="415" y="2413"/>
                </a:lnTo>
                <a:lnTo>
                  <a:pt x="463" y="2461"/>
                </a:lnTo>
                <a:lnTo>
                  <a:pt x="515" y="2505"/>
                </a:lnTo>
                <a:lnTo>
                  <a:pt x="569" y="2547"/>
                </a:lnTo>
                <a:lnTo>
                  <a:pt x="625" y="2587"/>
                </a:lnTo>
                <a:lnTo>
                  <a:pt x="680" y="2623"/>
                </a:lnTo>
                <a:lnTo>
                  <a:pt x="740" y="2657"/>
                </a:lnTo>
                <a:lnTo>
                  <a:pt x="802" y="2688"/>
                </a:lnTo>
                <a:lnTo>
                  <a:pt x="864" y="2716"/>
                </a:lnTo>
                <a:lnTo>
                  <a:pt x="928" y="2742"/>
                </a:lnTo>
                <a:lnTo>
                  <a:pt x="994" y="2764"/>
                </a:lnTo>
                <a:lnTo>
                  <a:pt x="1062" y="2782"/>
                </a:lnTo>
                <a:lnTo>
                  <a:pt x="1130" y="2798"/>
                </a:lnTo>
                <a:lnTo>
                  <a:pt x="1199" y="2810"/>
                </a:lnTo>
                <a:lnTo>
                  <a:pt x="1269" y="2820"/>
                </a:lnTo>
                <a:lnTo>
                  <a:pt x="1341" y="2826"/>
                </a:lnTo>
                <a:lnTo>
                  <a:pt x="1415" y="2828"/>
                </a:lnTo>
                <a:lnTo>
                  <a:pt x="1415" y="2828"/>
                </a:lnTo>
                <a:lnTo>
                  <a:pt x="1483" y="2826"/>
                </a:lnTo>
                <a:lnTo>
                  <a:pt x="1551" y="2820"/>
                </a:lnTo>
                <a:lnTo>
                  <a:pt x="1619" y="2812"/>
                </a:lnTo>
                <a:lnTo>
                  <a:pt x="1684" y="2802"/>
                </a:lnTo>
                <a:lnTo>
                  <a:pt x="1748" y="2788"/>
                </a:lnTo>
                <a:lnTo>
                  <a:pt x="1812" y="2770"/>
                </a:lnTo>
                <a:lnTo>
                  <a:pt x="1874" y="2750"/>
                </a:lnTo>
                <a:lnTo>
                  <a:pt x="1936" y="2728"/>
                </a:lnTo>
                <a:lnTo>
                  <a:pt x="1996" y="2702"/>
                </a:lnTo>
                <a:lnTo>
                  <a:pt x="2054" y="2674"/>
                </a:lnTo>
                <a:lnTo>
                  <a:pt x="2112" y="2645"/>
                </a:lnTo>
                <a:lnTo>
                  <a:pt x="2167" y="2611"/>
                </a:lnTo>
                <a:lnTo>
                  <a:pt x="2219" y="2575"/>
                </a:lnTo>
                <a:lnTo>
                  <a:pt x="2271" y="2537"/>
                </a:lnTo>
                <a:lnTo>
                  <a:pt x="2323" y="2497"/>
                </a:lnTo>
                <a:lnTo>
                  <a:pt x="2371" y="2455"/>
                </a:lnTo>
                <a:lnTo>
                  <a:pt x="2417" y="2411"/>
                </a:lnTo>
                <a:lnTo>
                  <a:pt x="2461" y="2363"/>
                </a:lnTo>
                <a:lnTo>
                  <a:pt x="2503" y="2315"/>
                </a:lnTo>
                <a:lnTo>
                  <a:pt x="2543" y="2265"/>
                </a:lnTo>
                <a:lnTo>
                  <a:pt x="2581" y="2213"/>
                </a:lnTo>
                <a:lnTo>
                  <a:pt x="2614" y="2160"/>
                </a:lnTo>
                <a:lnTo>
                  <a:pt x="2648" y="2104"/>
                </a:lnTo>
                <a:lnTo>
                  <a:pt x="2678" y="2046"/>
                </a:lnTo>
                <a:lnTo>
                  <a:pt x="2706" y="1988"/>
                </a:lnTo>
                <a:lnTo>
                  <a:pt x="2730" y="1928"/>
                </a:lnTo>
                <a:lnTo>
                  <a:pt x="2754" y="1866"/>
                </a:lnTo>
                <a:lnTo>
                  <a:pt x="2772" y="1804"/>
                </a:lnTo>
                <a:lnTo>
                  <a:pt x="2790" y="1740"/>
                </a:lnTo>
                <a:lnTo>
                  <a:pt x="2804" y="1675"/>
                </a:lnTo>
                <a:lnTo>
                  <a:pt x="2814" y="1609"/>
                </a:lnTo>
                <a:lnTo>
                  <a:pt x="2822" y="1541"/>
                </a:lnTo>
                <a:lnTo>
                  <a:pt x="2976" y="1453"/>
                </a:lnTo>
                <a:lnTo>
                  <a:pt x="2976" y="1453"/>
                </a:lnTo>
                <a:lnTo>
                  <a:pt x="2988" y="1445"/>
                </a:lnTo>
                <a:lnTo>
                  <a:pt x="2998" y="1435"/>
                </a:lnTo>
                <a:lnTo>
                  <a:pt x="3002" y="1425"/>
                </a:lnTo>
                <a:lnTo>
                  <a:pt x="3004" y="1413"/>
                </a:lnTo>
                <a:lnTo>
                  <a:pt x="3002" y="1403"/>
                </a:lnTo>
                <a:lnTo>
                  <a:pt x="2998" y="1393"/>
                </a:lnTo>
                <a:lnTo>
                  <a:pt x="2988" y="1383"/>
                </a:lnTo>
                <a:lnTo>
                  <a:pt x="2976" y="1375"/>
                </a:lnTo>
                <a:lnTo>
                  <a:pt x="2976" y="1375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21">
            <a:extLst>
              <a:ext uri="{FF2B5EF4-FFF2-40B4-BE49-F238E27FC236}">
                <a16:creationId xmlns:a16="http://schemas.microsoft.com/office/drawing/2014/main" id="{05CFE080-2D50-4D5F-AF44-98C42C767811}"/>
              </a:ext>
            </a:extLst>
          </p:cNvPr>
          <p:cNvSpPr>
            <a:spLocks/>
          </p:cNvSpPr>
          <p:nvPr/>
        </p:nvSpPr>
        <p:spPr bwMode="auto">
          <a:xfrm>
            <a:off x="10514013" y="2949575"/>
            <a:ext cx="4765675" cy="4489450"/>
          </a:xfrm>
          <a:custGeom>
            <a:avLst/>
            <a:gdLst>
              <a:gd name="T0" fmla="*/ 2821 w 3002"/>
              <a:gd name="T1" fmla="*/ 1285 h 2828"/>
              <a:gd name="T2" fmla="*/ 2789 w 3002"/>
              <a:gd name="T3" fmla="*/ 1088 h 2828"/>
              <a:gd name="T4" fmla="*/ 2731 w 3002"/>
              <a:gd name="T5" fmla="*/ 900 h 2828"/>
              <a:gd name="T6" fmla="*/ 2647 w 3002"/>
              <a:gd name="T7" fmla="*/ 725 h 2828"/>
              <a:gd name="T8" fmla="*/ 2541 w 3002"/>
              <a:gd name="T9" fmla="*/ 563 h 2828"/>
              <a:gd name="T10" fmla="*/ 2415 w 3002"/>
              <a:gd name="T11" fmla="*/ 417 h 2828"/>
              <a:gd name="T12" fmla="*/ 2272 w 3002"/>
              <a:gd name="T13" fmla="*/ 289 h 2828"/>
              <a:gd name="T14" fmla="*/ 2110 w 3002"/>
              <a:gd name="T15" fmla="*/ 184 h 2828"/>
              <a:gd name="T16" fmla="*/ 1934 w 3002"/>
              <a:gd name="T17" fmla="*/ 100 h 2828"/>
              <a:gd name="T18" fmla="*/ 1747 w 3002"/>
              <a:gd name="T19" fmla="*/ 40 h 2828"/>
              <a:gd name="T20" fmla="*/ 1549 w 3002"/>
              <a:gd name="T21" fmla="*/ 6 h 2828"/>
              <a:gd name="T22" fmla="*/ 1413 w 3002"/>
              <a:gd name="T23" fmla="*/ 0 h 2828"/>
              <a:gd name="T24" fmla="*/ 1198 w 3002"/>
              <a:gd name="T25" fmla="*/ 16 h 2828"/>
              <a:gd name="T26" fmla="*/ 992 w 3002"/>
              <a:gd name="T27" fmla="*/ 64 h 2828"/>
              <a:gd name="T28" fmla="*/ 801 w 3002"/>
              <a:gd name="T29" fmla="*/ 140 h 2828"/>
              <a:gd name="T30" fmla="*/ 623 w 3002"/>
              <a:gd name="T31" fmla="*/ 242 h 2828"/>
              <a:gd name="T32" fmla="*/ 463 w 3002"/>
              <a:gd name="T33" fmla="*/ 367 h 2828"/>
              <a:gd name="T34" fmla="*/ 322 w 3002"/>
              <a:gd name="T35" fmla="*/ 515 h 2828"/>
              <a:gd name="T36" fmla="*/ 204 w 3002"/>
              <a:gd name="T37" fmla="*/ 681 h 2828"/>
              <a:gd name="T38" fmla="*/ 110 w 3002"/>
              <a:gd name="T39" fmla="*/ 864 h 2828"/>
              <a:gd name="T40" fmla="*/ 44 w 3002"/>
              <a:gd name="T41" fmla="*/ 1060 h 2828"/>
              <a:gd name="T42" fmla="*/ 6 w 3002"/>
              <a:gd name="T43" fmla="*/ 1269 h 2828"/>
              <a:gd name="T44" fmla="*/ 0 w 3002"/>
              <a:gd name="T45" fmla="*/ 1413 h 2828"/>
              <a:gd name="T46" fmla="*/ 16 w 3002"/>
              <a:gd name="T47" fmla="*/ 1629 h 2828"/>
              <a:gd name="T48" fmla="*/ 62 w 3002"/>
              <a:gd name="T49" fmla="*/ 1834 h 2828"/>
              <a:gd name="T50" fmla="*/ 138 w 3002"/>
              <a:gd name="T51" fmla="*/ 2026 h 2828"/>
              <a:gd name="T52" fmla="*/ 242 w 3002"/>
              <a:gd name="T53" fmla="*/ 2203 h 2828"/>
              <a:gd name="T54" fmla="*/ 368 w 3002"/>
              <a:gd name="T55" fmla="*/ 2365 h 2828"/>
              <a:gd name="T56" fmla="*/ 513 w 3002"/>
              <a:gd name="T57" fmla="*/ 2505 h 2828"/>
              <a:gd name="T58" fmla="*/ 681 w 3002"/>
              <a:gd name="T59" fmla="*/ 2623 h 2828"/>
              <a:gd name="T60" fmla="*/ 863 w 3002"/>
              <a:gd name="T61" fmla="*/ 2716 h 2828"/>
              <a:gd name="T62" fmla="*/ 1060 w 3002"/>
              <a:gd name="T63" fmla="*/ 2782 h 2828"/>
              <a:gd name="T64" fmla="*/ 1268 w 3002"/>
              <a:gd name="T65" fmla="*/ 2820 h 2828"/>
              <a:gd name="T66" fmla="*/ 1413 w 3002"/>
              <a:gd name="T67" fmla="*/ 2828 h 2828"/>
              <a:gd name="T68" fmla="*/ 1617 w 3002"/>
              <a:gd name="T69" fmla="*/ 2812 h 2828"/>
              <a:gd name="T70" fmla="*/ 1811 w 3002"/>
              <a:gd name="T71" fmla="*/ 2770 h 2828"/>
              <a:gd name="T72" fmla="*/ 1994 w 3002"/>
              <a:gd name="T73" fmla="*/ 2702 h 2828"/>
              <a:gd name="T74" fmla="*/ 2166 w 3002"/>
              <a:gd name="T75" fmla="*/ 2611 h 2828"/>
              <a:gd name="T76" fmla="*/ 2322 w 3002"/>
              <a:gd name="T77" fmla="*/ 2497 h 2828"/>
              <a:gd name="T78" fmla="*/ 2459 w 3002"/>
              <a:gd name="T79" fmla="*/ 2363 h 2828"/>
              <a:gd name="T80" fmla="*/ 2579 w 3002"/>
              <a:gd name="T81" fmla="*/ 2213 h 2828"/>
              <a:gd name="T82" fmla="*/ 2677 w 3002"/>
              <a:gd name="T83" fmla="*/ 2046 h 2828"/>
              <a:gd name="T84" fmla="*/ 2753 w 3002"/>
              <a:gd name="T85" fmla="*/ 1866 h 2828"/>
              <a:gd name="T86" fmla="*/ 2803 w 3002"/>
              <a:gd name="T87" fmla="*/ 1675 h 2828"/>
              <a:gd name="T88" fmla="*/ 2974 w 3002"/>
              <a:gd name="T89" fmla="*/ 1453 h 2828"/>
              <a:gd name="T90" fmla="*/ 2996 w 3002"/>
              <a:gd name="T91" fmla="*/ 1435 h 2828"/>
              <a:gd name="T92" fmla="*/ 3000 w 3002"/>
              <a:gd name="T93" fmla="*/ 1403 h 2828"/>
              <a:gd name="T94" fmla="*/ 2974 w 3002"/>
              <a:gd name="T95" fmla="*/ 1375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002" h="2828">
                <a:moveTo>
                  <a:pt x="2974" y="1375"/>
                </a:moveTo>
                <a:lnTo>
                  <a:pt x="2821" y="1285"/>
                </a:lnTo>
                <a:lnTo>
                  <a:pt x="2821" y="1285"/>
                </a:lnTo>
                <a:lnTo>
                  <a:pt x="2813" y="1220"/>
                </a:lnTo>
                <a:lnTo>
                  <a:pt x="2803" y="1152"/>
                </a:lnTo>
                <a:lnTo>
                  <a:pt x="2789" y="1088"/>
                </a:lnTo>
                <a:lnTo>
                  <a:pt x="2773" y="1024"/>
                </a:lnTo>
                <a:lnTo>
                  <a:pt x="2753" y="960"/>
                </a:lnTo>
                <a:lnTo>
                  <a:pt x="2731" y="900"/>
                </a:lnTo>
                <a:lnTo>
                  <a:pt x="2705" y="840"/>
                </a:lnTo>
                <a:lnTo>
                  <a:pt x="2677" y="780"/>
                </a:lnTo>
                <a:lnTo>
                  <a:pt x="2647" y="725"/>
                </a:lnTo>
                <a:lnTo>
                  <a:pt x="2615" y="669"/>
                </a:lnTo>
                <a:lnTo>
                  <a:pt x="2579" y="615"/>
                </a:lnTo>
                <a:lnTo>
                  <a:pt x="2541" y="563"/>
                </a:lnTo>
                <a:lnTo>
                  <a:pt x="2501" y="513"/>
                </a:lnTo>
                <a:lnTo>
                  <a:pt x="2459" y="463"/>
                </a:lnTo>
                <a:lnTo>
                  <a:pt x="2415" y="417"/>
                </a:lnTo>
                <a:lnTo>
                  <a:pt x="2369" y="373"/>
                </a:lnTo>
                <a:lnTo>
                  <a:pt x="2322" y="331"/>
                </a:lnTo>
                <a:lnTo>
                  <a:pt x="2272" y="289"/>
                </a:lnTo>
                <a:lnTo>
                  <a:pt x="2220" y="252"/>
                </a:lnTo>
                <a:lnTo>
                  <a:pt x="2166" y="218"/>
                </a:lnTo>
                <a:lnTo>
                  <a:pt x="2110" y="184"/>
                </a:lnTo>
                <a:lnTo>
                  <a:pt x="2054" y="154"/>
                </a:lnTo>
                <a:lnTo>
                  <a:pt x="1994" y="126"/>
                </a:lnTo>
                <a:lnTo>
                  <a:pt x="1934" y="100"/>
                </a:lnTo>
                <a:lnTo>
                  <a:pt x="1874" y="78"/>
                </a:lnTo>
                <a:lnTo>
                  <a:pt x="1811" y="58"/>
                </a:lnTo>
                <a:lnTo>
                  <a:pt x="1747" y="40"/>
                </a:lnTo>
                <a:lnTo>
                  <a:pt x="1683" y="26"/>
                </a:lnTo>
                <a:lnTo>
                  <a:pt x="1617" y="14"/>
                </a:lnTo>
                <a:lnTo>
                  <a:pt x="1549" y="6"/>
                </a:lnTo>
                <a:lnTo>
                  <a:pt x="1481" y="2"/>
                </a:lnTo>
                <a:lnTo>
                  <a:pt x="1413" y="0"/>
                </a:lnTo>
                <a:lnTo>
                  <a:pt x="1413" y="0"/>
                </a:lnTo>
                <a:lnTo>
                  <a:pt x="1340" y="2"/>
                </a:lnTo>
                <a:lnTo>
                  <a:pt x="1268" y="8"/>
                </a:lnTo>
                <a:lnTo>
                  <a:pt x="1198" y="16"/>
                </a:lnTo>
                <a:lnTo>
                  <a:pt x="1128" y="28"/>
                </a:lnTo>
                <a:lnTo>
                  <a:pt x="1060" y="44"/>
                </a:lnTo>
                <a:lnTo>
                  <a:pt x="992" y="64"/>
                </a:lnTo>
                <a:lnTo>
                  <a:pt x="926" y="86"/>
                </a:lnTo>
                <a:lnTo>
                  <a:pt x="863" y="112"/>
                </a:lnTo>
                <a:lnTo>
                  <a:pt x="801" y="140"/>
                </a:lnTo>
                <a:lnTo>
                  <a:pt x="739" y="172"/>
                </a:lnTo>
                <a:lnTo>
                  <a:pt x="681" y="206"/>
                </a:lnTo>
                <a:lnTo>
                  <a:pt x="623" y="242"/>
                </a:lnTo>
                <a:lnTo>
                  <a:pt x="567" y="282"/>
                </a:lnTo>
                <a:lnTo>
                  <a:pt x="513" y="323"/>
                </a:lnTo>
                <a:lnTo>
                  <a:pt x="463" y="367"/>
                </a:lnTo>
                <a:lnTo>
                  <a:pt x="414" y="415"/>
                </a:lnTo>
                <a:lnTo>
                  <a:pt x="368" y="463"/>
                </a:lnTo>
                <a:lnTo>
                  <a:pt x="322" y="515"/>
                </a:lnTo>
                <a:lnTo>
                  <a:pt x="280" y="569"/>
                </a:lnTo>
                <a:lnTo>
                  <a:pt x="242" y="623"/>
                </a:lnTo>
                <a:lnTo>
                  <a:pt x="204" y="681"/>
                </a:lnTo>
                <a:lnTo>
                  <a:pt x="170" y="741"/>
                </a:lnTo>
                <a:lnTo>
                  <a:pt x="138" y="800"/>
                </a:lnTo>
                <a:lnTo>
                  <a:pt x="110" y="864"/>
                </a:lnTo>
                <a:lnTo>
                  <a:pt x="86" y="928"/>
                </a:lnTo>
                <a:lnTo>
                  <a:pt x="62" y="994"/>
                </a:lnTo>
                <a:lnTo>
                  <a:pt x="44" y="1060"/>
                </a:lnTo>
                <a:lnTo>
                  <a:pt x="28" y="1130"/>
                </a:lnTo>
                <a:lnTo>
                  <a:pt x="16" y="1198"/>
                </a:lnTo>
                <a:lnTo>
                  <a:pt x="6" y="1269"/>
                </a:lnTo>
                <a:lnTo>
                  <a:pt x="2" y="1341"/>
                </a:lnTo>
                <a:lnTo>
                  <a:pt x="0" y="1413"/>
                </a:lnTo>
                <a:lnTo>
                  <a:pt x="0" y="1413"/>
                </a:lnTo>
                <a:lnTo>
                  <a:pt x="2" y="1487"/>
                </a:lnTo>
                <a:lnTo>
                  <a:pt x="6" y="1559"/>
                </a:lnTo>
                <a:lnTo>
                  <a:pt x="16" y="1629"/>
                </a:lnTo>
                <a:lnTo>
                  <a:pt x="28" y="1699"/>
                </a:lnTo>
                <a:lnTo>
                  <a:pt x="44" y="1766"/>
                </a:lnTo>
                <a:lnTo>
                  <a:pt x="62" y="1834"/>
                </a:lnTo>
                <a:lnTo>
                  <a:pt x="86" y="1900"/>
                </a:lnTo>
                <a:lnTo>
                  <a:pt x="110" y="1964"/>
                </a:lnTo>
                <a:lnTo>
                  <a:pt x="138" y="2026"/>
                </a:lnTo>
                <a:lnTo>
                  <a:pt x="170" y="2088"/>
                </a:lnTo>
                <a:lnTo>
                  <a:pt x="204" y="2148"/>
                </a:lnTo>
                <a:lnTo>
                  <a:pt x="242" y="2203"/>
                </a:lnTo>
                <a:lnTo>
                  <a:pt x="280" y="2259"/>
                </a:lnTo>
                <a:lnTo>
                  <a:pt x="322" y="2313"/>
                </a:lnTo>
                <a:lnTo>
                  <a:pt x="368" y="2365"/>
                </a:lnTo>
                <a:lnTo>
                  <a:pt x="414" y="2413"/>
                </a:lnTo>
                <a:lnTo>
                  <a:pt x="463" y="2461"/>
                </a:lnTo>
                <a:lnTo>
                  <a:pt x="513" y="2505"/>
                </a:lnTo>
                <a:lnTo>
                  <a:pt x="567" y="2547"/>
                </a:lnTo>
                <a:lnTo>
                  <a:pt x="623" y="2587"/>
                </a:lnTo>
                <a:lnTo>
                  <a:pt x="681" y="2623"/>
                </a:lnTo>
                <a:lnTo>
                  <a:pt x="739" y="2657"/>
                </a:lnTo>
                <a:lnTo>
                  <a:pt x="801" y="2688"/>
                </a:lnTo>
                <a:lnTo>
                  <a:pt x="863" y="2716"/>
                </a:lnTo>
                <a:lnTo>
                  <a:pt x="926" y="2742"/>
                </a:lnTo>
                <a:lnTo>
                  <a:pt x="992" y="2764"/>
                </a:lnTo>
                <a:lnTo>
                  <a:pt x="1060" y="2782"/>
                </a:lnTo>
                <a:lnTo>
                  <a:pt x="1128" y="2798"/>
                </a:lnTo>
                <a:lnTo>
                  <a:pt x="1198" y="2810"/>
                </a:lnTo>
                <a:lnTo>
                  <a:pt x="1268" y="2820"/>
                </a:lnTo>
                <a:lnTo>
                  <a:pt x="1340" y="2826"/>
                </a:lnTo>
                <a:lnTo>
                  <a:pt x="1413" y="2828"/>
                </a:lnTo>
                <a:lnTo>
                  <a:pt x="1413" y="2828"/>
                </a:lnTo>
                <a:lnTo>
                  <a:pt x="1481" y="2826"/>
                </a:lnTo>
                <a:lnTo>
                  <a:pt x="1549" y="2820"/>
                </a:lnTo>
                <a:lnTo>
                  <a:pt x="1617" y="2812"/>
                </a:lnTo>
                <a:lnTo>
                  <a:pt x="1683" y="2802"/>
                </a:lnTo>
                <a:lnTo>
                  <a:pt x="1747" y="2788"/>
                </a:lnTo>
                <a:lnTo>
                  <a:pt x="1811" y="2770"/>
                </a:lnTo>
                <a:lnTo>
                  <a:pt x="1874" y="2750"/>
                </a:lnTo>
                <a:lnTo>
                  <a:pt x="1934" y="2728"/>
                </a:lnTo>
                <a:lnTo>
                  <a:pt x="1994" y="2702"/>
                </a:lnTo>
                <a:lnTo>
                  <a:pt x="2054" y="2674"/>
                </a:lnTo>
                <a:lnTo>
                  <a:pt x="2110" y="2645"/>
                </a:lnTo>
                <a:lnTo>
                  <a:pt x="2166" y="2611"/>
                </a:lnTo>
                <a:lnTo>
                  <a:pt x="2220" y="2575"/>
                </a:lnTo>
                <a:lnTo>
                  <a:pt x="2272" y="2537"/>
                </a:lnTo>
                <a:lnTo>
                  <a:pt x="2322" y="2497"/>
                </a:lnTo>
                <a:lnTo>
                  <a:pt x="2369" y="2455"/>
                </a:lnTo>
                <a:lnTo>
                  <a:pt x="2415" y="2411"/>
                </a:lnTo>
                <a:lnTo>
                  <a:pt x="2459" y="2363"/>
                </a:lnTo>
                <a:lnTo>
                  <a:pt x="2501" y="2315"/>
                </a:lnTo>
                <a:lnTo>
                  <a:pt x="2541" y="2265"/>
                </a:lnTo>
                <a:lnTo>
                  <a:pt x="2579" y="2213"/>
                </a:lnTo>
                <a:lnTo>
                  <a:pt x="2615" y="2160"/>
                </a:lnTo>
                <a:lnTo>
                  <a:pt x="2647" y="2104"/>
                </a:lnTo>
                <a:lnTo>
                  <a:pt x="2677" y="2046"/>
                </a:lnTo>
                <a:lnTo>
                  <a:pt x="2705" y="1988"/>
                </a:lnTo>
                <a:lnTo>
                  <a:pt x="2731" y="1928"/>
                </a:lnTo>
                <a:lnTo>
                  <a:pt x="2753" y="1866"/>
                </a:lnTo>
                <a:lnTo>
                  <a:pt x="2773" y="1804"/>
                </a:lnTo>
                <a:lnTo>
                  <a:pt x="2789" y="1740"/>
                </a:lnTo>
                <a:lnTo>
                  <a:pt x="2803" y="1675"/>
                </a:lnTo>
                <a:lnTo>
                  <a:pt x="2813" y="1609"/>
                </a:lnTo>
                <a:lnTo>
                  <a:pt x="2821" y="1541"/>
                </a:lnTo>
                <a:lnTo>
                  <a:pt x="2974" y="1453"/>
                </a:lnTo>
                <a:lnTo>
                  <a:pt x="2974" y="1453"/>
                </a:lnTo>
                <a:lnTo>
                  <a:pt x="2986" y="1445"/>
                </a:lnTo>
                <a:lnTo>
                  <a:pt x="2996" y="1435"/>
                </a:lnTo>
                <a:lnTo>
                  <a:pt x="3000" y="1425"/>
                </a:lnTo>
                <a:lnTo>
                  <a:pt x="3002" y="1413"/>
                </a:lnTo>
                <a:lnTo>
                  <a:pt x="3000" y="1403"/>
                </a:lnTo>
                <a:lnTo>
                  <a:pt x="2996" y="1393"/>
                </a:lnTo>
                <a:lnTo>
                  <a:pt x="2986" y="1383"/>
                </a:lnTo>
                <a:lnTo>
                  <a:pt x="2974" y="1375"/>
                </a:lnTo>
                <a:lnTo>
                  <a:pt x="2974" y="1375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Freeform 22">
            <a:extLst>
              <a:ext uri="{FF2B5EF4-FFF2-40B4-BE49-F238E27FC236}">
                <a16:creationId xmlns:a16="http://schemas.microsoft.com/office/drawing/2014/main" id="{A922AB53-D7DC-43B2-8203-0EA386CD6A3D}"/>
              </a:ext>
            </a:extLst>
          </p:cNvPr>
          <p:cNvSpPr>
            <a:spLocks/>
          </p:cNvSpPr>
          <p:nvPr/>
        </p:nvSpPr>
        <p:spPr bwMode="auto">
          <a:xfrm>
            <a:off x="6284913" y="2949575"/>
            <a:ext cx="4765675" cy="4489450"/>
          </a:xfrm>
          <a:custGeom>
            <a:avLst/>
            <a:gdLst>
              <a:gd name="T0" fmla="*/ 2820 w 3002"/>
              <a:gd name="T1" fmla="*/ 1285 h 2828"/>
              <a:gd name="T2" fmla="*/ 2788 w 3002"/>
              <a:gd name="T3" fmla="*/ 1088 h 2828"/>
              <a:gd name="T4" fmla="*/ 2730 w 3002"/>
              <a:gd name="T5" fmla="*/ 900 h 2828"/>
              <a:gd name="T6" fmla="*/ 2646 w 3002"/>
              <a:gd name="T7" fmla="*/ 725 h 2828"/>
              <a:gd name="T8" fmla="*/ 2541 w 3002"/>
              <a:gd name="T9" fmla="*/ 563 h 2828"/>
              <a:gd name="T10" fmla="*/ 2415 w 3002"/>
              <a:gd name="T11" fmla="*/ 417 h 2828"/>
              <a:gd name="T12" fmla="*/ 2271 w 3002"/>
              <a:gd name="T13" fmla="*/ 289 h 2828"/>
              <a:gd name="T14" fmla="*/ 2110 w 3002"/>
              <a:gd name="T15" fmla="*/ 184 h 2828"/>
              <a:gd name="T16" fmla="*/ 1936 w 3002"/>
              <a:gd name="T17" fmla="*/ 100 h 2828"/>
              <a:gd name="T18" fmla="*/ 1748 w 3002"/>
              <a:gd name="T19" fmla="*/ 40 h 2828"/>
              <a:gd name="T20" fmla="*/ 1551 w 3002"/>
              <a:gd name="T21" fmla="*/ 6 h 2828"/>
              <a:gd name="T22" fmla="*/ 1413 w 3002"/>
              <a:gd name="T23" fmla="*/ 0 h 2828"/>
              <a:gd name="T24" fmla="*/ 1197 w 3002"/>
              <a:gd name="T25" fmla="*/ 16 h 2828"/>
              <a:gd name="T26" fmla="*/ 992 w 3002"/>
              <a:gd name="T27" fmla="*/ 64 h 2828"/>
              <a:gd name="T28" fmla="*/ 800 w 3002"/>
              <a:gd name="T29" fmla="*/ 140 h 2828"/>
              <a:gd name="T30" fmla="*/ 623 w 3002"/>
              <a:gd name="T31" fmla="*/ 242 h 2828"/>
              <a:gd name="T32" fmla="*/ 463 w 3002"/>
              <a:gd name="T33" fmla="*/ 367 h 2828"/>
              <a:gd name="T34" fmla="*/ 323 w 3002"/>
              <a:gd name="T35" fmla="*/ 515 h 2828"/>
              <a:gd name="T36" fmla="*/ 203 w 3002"/>
              <a:gd name="T37" fmla="*/ 681 h 2828"/>
              <a:gd name="T38" fmla="*/ 110 w 3002"/>
              <a:gd name="T39" fmla="*/ 864 h 2828"/>
              <a:gd name="T40" fmla="*/ 44 w 3002"/>
              <a:gd name="T41" fmla="*/ 1060 h 2828"/>
              <a:gd name="T42" fmla="*/ 6 w 3002"/>
              <a:gd name="T43" fmla="*/ 1269 h 2828"/>
              <a:gd name="T44" fmla="*/ 0 w 3002"/>
              <a:gd name="T45" fmla="*/ 1413 h 2828"/>
              <a:gd name="T46" fmla="*/ 16 w 3002"/>
              <a:gd name="T47" fmla="*/ 1629 h 2828"/>
              <a:gd name="T48" fmla="*/ 64 w 3002"/>
              <a:gd name="T49" fmla="*/ 1834 h 2828"/>
              <a:gd name="T50" fmla="*/ 140 w 3002"/>
              <a:gd name="T51" fmla="*/ 2026 h 2828"/>
              <a:gd name="T52" fmla="*/ 241 w 3002"/>
              <a:gd name="T53" fmla="*/ 2203 h 2828"/>
              <a:gd name="T54" fmla="*/ 367 w 3002"/>
              <a:gd name="T55" fmla="*/ 2365 h 2828"/>
              <a:gd name="T56" fmla="*/ 515 w 3002"/>
              <a:gd name="T57" fmla="*/ 2505 h 2828"/>
              <a:gd name="T58" fmla="*/ 680 w 3002"/>
              <a:gd name="T59" fmla="*/ 2623 h 2828"/>
              <a:gd name="T60" fmla="*/ 862 w 3002"/>
              <a:gd name="T61" fmla="*/ 2716 h 2828"/>
              <a:gd name="T62" fmla="*/ 1060 w 3002"/>
              <a:gd name="T63" fmla="*/ 2782 h 2828"/>
              <a:gd name="T64" fmla="*/ 1269 w 3002"/>
              <a:gd name="T65" fmla="*/ 2820 h 2828"/>
              <a:gd name="T66" fmla="*/ 1413 w 3002"/>
              <a:gd name="T67" fmla="*/ 2828 h 2828"/>
              <a:gd name="T68" fmla="*/ 1617 w 3002"/>
              <a:gd name="T69" fmla="*/ 2812 h 2828"/>
              <a:gd name="T70" fmla="*/ 1812 w 3002"/>
              <a:gd name="T71" fmla="*/ 2770 h 2828"/>
              <a:gd name="T72" fmla="*/ 1996 w 3002"/>
              <a:gd name="T73" fmla="*/ 2702 h 2828"/>
              <a:gd name="T74" fmla="*/ 2165 w 3002"/>
              <a:gd name="T75" fmla="*/ 2611 h 2828"/>
              <a:gd name="T76" fmla="*/ 2321 w 3002"/>
              <a:gd name="T77" fmla="*/ 2497 h 2828"/>
              <a:gd name="T78" fmla="*/ 2459 w 3002"/>
              <a:gd name="T79" fmla="*/ 2363 h 2828"/>
              <a:gd name="T80" fmla="*/ 2579 w 3002"/>
              <a:gd name="T81" fmla="*/ 2213 h 2828"/>
              <a:gd name="T82" fmla="*/ 2676 w 3002"/>
              <a:gd name="T83" fmla="*/ 2046 h 2828"/>
              <a:gd name="T84" fmla="*/ 2752 w 3002"/>
              <a:gd name="T85" fmla="*/ 1866 h 2828"/>
              <a:gd name="T86" fmla="*/ 2802 w 3002"/>
              <a:gd name="T87" fmla="*/ 1675 h 2828"/>
              <a:gd name="T88" fmla="*/ 2974 w 3002"/>
              <a:gd name="T89" fmla="*/ 1453 h 2828"/>
              <a:gd name="T90" fmla="*/ 2996 w 3002"/>
              <a:gd name="T91" fmla="*/ 1435 h 2828"/>
              <a:gd name="T92" fmla="*/ 3002 w 3002"/>
              <a:gd name="T93" fmla="*/ 1403 h 2828"/>
              <a:gd name="T94" fmla="*/ 2974 w 3002"/>
              <a:gd name="T95" fmla="*/ 1375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002" h="2828">
                <a:moveTo>
                  <a:pt x="2974" y="1375"/>
                </a:moveTo>
                <a:lnTo>
                  <a:pt x="2820" y="1285"/>
                </a:lnTo>
                <a:lnTo>
                  <a:pt x="2820" y="1285"/>
                </a:lnTo>
                <a:lnTo>
                  <a:pt x="2814" y="1220"/>
                </a:lnTo>
                <a:lnTo>
                  <a:pt x="2802" y="1152"/>
                </a:lnTo>
                <a:lnTo>
                  <a:pt x="2788" y="1088"/>
                </a:lnTo>
                <a:lnTo>
                  <a:pt x="2772" y="1024"/>
                </a:lnTo>
                <a:lnTo>
                  <a:pt x="2752" y="960"/>
                </a:lnTo>
                <a:lnTo>
                  <a:pt x="2730" y="900"/>
                </a:lnTo>
                <a:lnTo>
                  <a:pt x="2704" y="840"/>
                </a:lnTo>
                <a:lnTo>
                  <a:pt x="2676" y="780"/>
                </a:lnTo>
                <a:lnTo>
                  <a:pt x="2646" y="725"/>
                </a:lnTo>
                <a:lnTo>
                  <a:pt x="2614" y="669"/>
                </a:lnTo>
                <a:lnTo>
                  <a:pt x="2579" y="615"/>
                </a:lnTo>
                <a:lnTo>
                  <a:pt x="2541" y="563"/>
                </a:lnTo>
                <a:lnTo>
                  <a:pt x="2501" y="513"/>
                </a:lnTo>
                <a:lnTo>
                  <a:pt x="2459" y="463"/>
                </a:lnTo>
                <a:lnTo>
                  <a:pt x="2415" y="417"/>
                </a:lnTo>
                <a:lnTo>
                  <a:pt x="2369" y="373"/>
                </a:lnTo>
                <a:lnTo>
                  <a:pt x="2321" y="331"/>
                </a:lnTo>
                <a:lnTo>
                  <a:pt x="2271" y="289"/>
                </a:lnTo>
                <a:lnTo>
                  <a:pt x="2219" y="252"/>
                </a:lnTo>
                <a:lnTo>
                  <a:pt x="2165" y="218"/>
                </a:lnTo>
                <a:lnTo>
                  <a:pt x="2110" y="184"/>
                </a:lnTo>
                <a:lnTo>
                  <a:pt x="2054" y="154"/>
                </a:lnTo>
                <a:lnTo>
                  <a:pt x="1996" y="126"/>
                </a:lnTo>
                <a:lnTo>
                  <a:pt x="1936" y="100"/>
                </a:lnTo>
                <a:lnTo>
                  <a:pt x="1874" y="78"/>
                </a:lnTo>
                <a:lnTo>
                  <a:pt x="1812" y="58"/>
                </a:lnTo>
                <a:lnTo>
                  <a:pt x="1748" y="40"/>
                </a:lnTo>
                <a:lnTo>
                  <a:pt x="1682" y="26"/>
                </a:lnTo>
                <a:lnTo>
                  <a:pt x="1617" y="14"/>
                </a:lnTo>
                <a:lnTo>
                  <a:pt x="1551" y="6"/>
                </a:lnTo>
                <a:lnTo>
                  <a:pt x="1483" y="2"/>
                </a:lnTo>
                <a:lnTo>
                  <a:pt x="1413" y="0"/>
                </a:lnTo>
                <a:lnTo>
                  <a:pt x="1413" y="0"/>
                </a:lnTo>
                <a:lnTo>
                  <a:pt x="1341" y="2"/>
                </a:lnTo>
                <a:lnTo>
                  <a:pt x="1269" y="8"/>
                </a:lnTo>
                <a:lnTo>
                  <a:pt x="1197" y="16"/>
                </a:lnTo>
                <a:lnTo>
                  <a:pt x="1128" y="28"/>
                </a:lnTo>
                <a:lnTo>
                  <a:pt x="1060" y="44"/>
                </a:lnTo>
                <a:lnTo>
                  <a:pt x="992" y="64"/>
                </a:lnTo>
                <a:lnTo>
                  <a:pt x="928" y="86"/>
                </a:lnTo>
                <a:lnTo>
                  <a:pt x="862" y="112"/>
                </a:lnTo>
                <a:lnTo>
                  <a:pt x="800" y="140"/>
                </a:lnTo>
                <a:lnTo>
                  <a:pt x="740" y="172"/>
                </a:lnTo>
                <a:lnTo>
                  <a:pt x="680" y="206"/>
                </a:lnTo>
                <a:lnTo>
                  <a:pt x="623" y="242"/>
                </a:lnTo>
                <a:lnTo>
                  <a:pt x="567" y="282"/>
                </a:lnTo>
                <a:lnTo>
                  <a:pt x="515" y="323"/>
                </a:lnTo>
                <a:lnTo>
                  <a:pt x="463" y="367"/>
                </a:lnTo>
                <a:lnTo>
                  <a:pt x="413" y="415"/>
                </a:lnTo>
                <a:lnTo>
                  <a:pt x="367" y="463"/>
                </a:lnTo>
                <a:lnTo>
                  <a:pt x="323" y="515"/>
                </a:lnTo>
                <a:lnTo>
                  <a:pt x="281" y="569"/>
                </a:lnTo>
                <a:lnTo>
                  <a:pt x="241" y="623"/>
                </a:lnTo>
                <a:lnTo>
                  <a:pt x="203" y="681"/>
                </a:lnTo>
                <a:lnTo>
                  <a:pt x="170" y="741"/>
                </a:lnTo>
                <a:lnTo>
                  <a:pt x="140" y="800"/>
                </a:lnTo>
                <a:lnTo>
                  <a:pt x="110" y="864"/>
                </a:lnTo>
                <a:lnTo>
                  <a:pt x="86" y="928"/>
                </a:lnTo>
                <a:lnTo>
                  <a:pt x="64" y="994"/>
                </a:lnTo>
                <a:lnTo>
                  <a:pt x="44" y="1060"/>
                </a:lnTo>
                <a:lnTo>
                  <a:pt x="28" y="1130"/>
                </a:lnTo>
                <a:lnTo>
                  <a:pt x="16" y="1198"/>
                </a:lnTo>
                <a:lnTo>
                  <a:pt x="6" y="1269"/>
                </a:lnTo>
                <a:lnTo>
                  <a:pt x="2" y="1341"/>
                </a:lnTo>
                <a:lnTo>
                  <a:pt x="0" y="1413"/>
                </a:lnTo>
                <a:lnTo>
                  <a:pt x="0" y="1413"/>
                </a:lnTo>
                <a:lnTo>
                  <a:pt x="2" y="1487"/>
                </a:lnTo>
                <a:lnTo>
                  <a:pt x="6" y="1559"/>
                </a:lnTo>
                <a:lnTo>
                  <a:pt x="16" y="1629"/>
                </a:lnTo>
                <a:lnTo>
                  <a:pt x="28" y="1699"/>
                </a:lnTo>
                <a:lnTo>
                  <a:pt x="44" y="1766"/>
                </a:lnTo>
                <a:lnTo>
                  <a:pt x="64" y="1834"/>
                </a:lnTo>
                <a:lnTo>
                  <a:pt x="86" y="1900"/>
                </a:lnTo>
                <a:lnTo>
                  <a:pt x="110" y="1964"/>
                </a:lnTo>
                <a:lnTo>
                  <a:pt x="140" y="2026"/>
                </a:lnTo>
                <a:lnTo>
                  <a:pt x="170" y="2088"/>
                </a:lnTo>
                <a:lnTo>
                  <a:pt x="203" y="2148"/>
                </a:lnTo>
                <a:lnTo>
                  <a:pt x="241" y="2203"/>
                </a:lnTo>
                <a:lnTo>
                  <a:pt x="281" y="2259"/>
                </a:lnTo>
                <a:lnTo>
                  <a:pt x="323" y="2313"/>
                </a:lnTo>
                <a:lnTo>
                  <a:pt x="367" y="2365"/>
                </a:lnTo>
                <a:lnTo>
                  <a:pt x="413" y="2413"/>
                </a:lnTo>
                <a:lnTo>
                  <a:pt x="463" y="2461"/>
                </a:lnTo>
                <a:lnTo>
                  <a:pt x="515" y="2505"/>
                </a:lnTo>
                <a:lnTo>
                  <a:pt x="567" y="2547"/>
                </a:lnTo>
                <a:lnTo>
                  <a:pt x="623" y="2587"/>
                </a:lnTo>
                <a:lnTo>
                  <a:pt x="680" y="2623"/>
                </a:lnTo>
                <a:lnTo>
                  <a:pt x="740" y="2657"/>
                </a:lnTo>
                <a:lnTo>
                  <a:pt x="800" y="2688"/>
                </a:lnTo>
                <a:lnTo>
                  <a:pt x="862" y="2716"/>
                </a:lnTo>
                <a:lnTo>
                  <a:pt x="928" y="2742"/>
                </a:lnTo>
                <a:lnTo>
                  <a:pt x="992" y="2764"/>
                </a:lnTo>
                <a:lnTo>
                  <a:pt x="1060" y="2782"/>
                </a:lnTo>
                <a:lnTo>
                  <a:pt x="1128" y="2798"/>
                </a:lnTo>
                <a:lnTo>
                  <a:pt x="1197" y="2810"/>
                </a:lnTo>
                <a:lnTo>
                  <a:pt x="1269" y="2820"/>
                </a:lnTo>
                <a:lnTo>
                  <a:pt x="1341" y="2826"/>
                </a:lnTo>
                <a:lnTo>
                  <a:pt x="1413" y="2828"/>
                </a:lnTo>
                <a:lnTo>
                  <a:pt x="1413" y="2828"/>
                </a:lnTo>
                <a:lnTo>
                  <a:pt x="1483" y="2826"/>
                </a:lnTo>
                <a:lnTo>
                  <a:pt x="1551" y="2820"/>
                </a:lnTo>
                <a:lnTo>
                  <a:pt x="1617" y="2812"/>
                </a:lnTo>
                <a:lnTo>
                  <a:pt x="1682" y="2802"/>
                </a:lnTo>
                <a:lnTo>
                  <a:pt x="1748" y="2788"/>
                </a:lnTo>
                <a:lnTo>
                  <a:pt x="1812" y="2770"/>
                </a:lnTo>
                <a:lnTo>
                  <a:pt x="1874" y="2750"/>
                </a:lnTo>
                <a:lnTo>
                  <a:pt x="1936" y="2728"/>
                </a:lnTo>
                <a:lnTo>
                  <a:pt x="1996" y="2702"/>
                </a:lnTo>
                <a:lnTo>
                  <a:pt x="2054" y="2674"/>
                </a:lnTo>
                <a:lnTo>
                  <a:pt x="2110" y="2645"/>
                </a:lnTo>
                <a:lnTo>
                  <a:pt x="2165" y="2611"/>
                </a:lnTo>
                <a:lnTo>
                  <a:pt x="2219" y="2575"/>
                </a:lnTo>
                <a:lnTo>
                  <a:pt x="2271" y="2537"/>
                </a:lnTo>
                <a:lnTo>
                  <a:pt x="2321" y="2497"/>
                </a:lnTo>
                <a:lnTo>
                  <a:pt x="2369" y="2455"/>
                </a:lnTo>
                <a:lnTo>
                  <a:pt x="2415" y="2411"/>
                </a:lnTo>
                <a:lnTo>
                  <a:pt x="2459" y="2363"/>
                </a:lnTo>
                <a:lnTo>
                  <a:pt x="2501" y="2315"/>
                </a:lnTo>
                <a:lnTo>
                  <a:pt x="2541" y="2265"/>
                </a:lnTo>
                <a:lnTo>
                  <a:pt x="2579" y="2213"/>
                </a:lnTo>
                <a:lnTo>
                  <a:pt x="2614" y="2160"/>
                </a:lnTo>
                <a:lnTo>
                  <a:pt x="2646" y="2104"/>
                </a:lnTo>
                <a:lnTo>
                  <a:pt x="2676" y="2046"/>
                </a:lnTo>
                <a:lnTo>
                  <a:pt x="2704" y="1988"/>
                </a:lnTo>
                <a:lnTo>
                  <a:pt x="2730" y="1928"/>
                </a:lnTo>
                <a:lnTo>
                  <a:pt x="2752" y="1866"/>
                </a:lnTo>
                <a:lnTo>
                  <a:pt x="2772" y="1804"/>
                </a:lnTo>
                <a:lnTo>
                  <a:pt x="2788" y="1740"/>
                </a:lnTo>
                <a:lnTo>
                  <a:pt x="2802" y="1675"/>
                </a:lnTo>
                <a:lnTo>
                  <a:pt x="2814" y="1609"/>
                </a:lnTo>
                <a:lnTo>
                  <a:pt x="2820" y="1541"/>
                </a:lnTo>
                <a:lnTo>
                  <a:pt x="2974" y="1453"/>
                </a:lnTo>
                <a:lnTo>
                  <a:pt x="2974" y="1453"/>
                </a:lnTo>
                <a:lnTo>
                  <a:pt x="2988" y="1445"/>
                </a:lnTo>
                <a:lnTo>
                  <a:pt x="2996" y="1435"/>
                </a:lnTo>
                <a:lnTo>
                  <a:pt x="3002" y="1425"/>
                </a:lnTo>
                <a:lnTo>
                  <a:pt x="3002" y="1413"/>
                </a:lnTo>
                <a:lnTo>
                  <a:pt x="3002" y="1403"/>
                </a:lnTo>
                <a:lnTo>
                  <a:pt x="2996" y="1393"/>
                </a:lnTo>
                <a:lnTo>
                  <a:pt x="2988" y="1383"/>
                </a:lnTo>
                <a:lnTo>
                  <a:pt x="2974" y="1375"/>
                </a:lnTo>
                <a:lnTo>
                  <a:pt x="2974" y="1375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Freeform 23">
            <a:extLst>
              <a:ext uri="{FF2B5EF4-FFF2-40B4-BE49-F238E27FC236}">
                <a16:creationId xmlns:a16="http://schemas.microsoft.com/office/drawing/2014/main" id="{98E18D19-E5C3-4CED-87B3-6C6C56CD3A9F}"/>
              </a:ext>
            </a:extLst>
          </p:cNvPr>
          <p:cNvSpPr>
            <a:spLocks/>
          </p:cNvSpPr>
          <p:nvPr/>
        </p:nvSpPr>
        <p:spPr bwMode="auto">
          <a:xfrm>
            <a:off x="2054226" y="2949575"/>
            <a:ext cx="4768850" cy="4489450"/>
          </a:xfrm>
          <a:custGeom>
            <a:avLst/>
            <a:gdLst>
              <a:gd name="T0" fmla="*/ 2823 w 3004"/>
              <a:gd name="T1" fmla="*/ 1285 h 2828"/>
              <a:gd name="T2" fmla="*/ 2789 w 3004"/>
              <a:gd name="T3" fmla="*/ 1088 h 2828"/>
              <a:gd name="T4" fmla="*/ 2731 w 3004"/>
              <a:gd name="T5" fmla="*/ 900 h 2828"/>
              <a:gd name="T6" fmla="*/ 2647 w 3004"/>
              <a:gd name="T7" fmla="*/ 725 h 2828"/>
              <a:gd name="T8" fmla="*/ 2543 w 3004"/>
              <a:gd name="T9" fmla="*/ 563 h 2828"/>
              <a:gd name="T10" fmla="*/ 2415 w 3004"/>
              <a:gd name="T11" fmla="*/ 417 h 2828"/>
              <a:gd name="T12" fmla="*/ 2272 w 3004"/>
              <a:gd name="T13" fmla="*/ 289 h 2828"/>
              <a:gd name="T14" fmla="*/ 2112 w 3004"/>
              <a:gd name="T15" fmla="*/ 184 h 2828"/>
              <a:gd name="T16" fmla="*/ 1936 w 3004"/>
              <a:gd name="T17" fmla="*/ 100 h 2828"/>
              <a:gd name="T18" fmla="*/ 1749 w 3004"/>
              <a:gd name="T19" fmla="*/ 40 h 2828"/>
              <a:gd name="T20" fmla="*/ 1551 w 3004"/>
              <a:gd name="T21" fmla="*/ 6 h 2828"/>
              <a:gd name="T22" fmla="*/ 1413 w 3004"/>
              <a:gd name="T23" fmla="*/ 0 h 2828"/>
              <a:gd name="T24" fmla="*/ 1198 w 3004"/>
              <a:gd name="T25" fmla="*/ 16 h 2828"/>
              <a:gd name="T26" fmla="*/ 994 w 3004"/>
              <a:gd name="T27" fmla="*/ 64 h 2828"/>
              <a:gd name="T28" fmla="*/ 801 w 3004"/>
              <a:gd name="T29" fmla="*/ 140 h 2828"/>
              <a:gd name="T30" fmla="*/ 623 w 3004"/>
              <a:gd name="T31" fmla="*/ 242 h 2828"/>
              <a:gd name="T32" fmla="*/ 463 w 3004"/>
              <a:gd name="T33" fmla="*/ 367 h 2828"/>
              <a:gd name="T34" fmla="*/ 324 w 3004"/>
              <a:gd name="T35" fmla="*/ 515 h 2828"/>
              <a:gd name="T36" fmla="*/ 206 w 3004"/>
              <a:gd name="T37" fmla="*/ 681 h 2828"/>
              <a:gd name="T38" fmla="*/ 112 w 3004"/>
              <a:gd name="T39" fmla="*/ 864 h 2828"/>
              <a:gd name="T40" fmla="*/ 44 w 3004"/>
              <a:gd name="T41" fmla="*/ 1060 h 2828"/>
              <a:gd name="T42" fmla="*/ 8 w 3004"/>
              <a:gd name="T43" fmla="*/ 1269 h 2828"/>
              <a:gd name="T44" fmla="*/ 0 w 3004"/>
              <a:gd name="T45" fmla="*/ 1413 h 2828"/>
              <a:gd name="T46" fmla="*/ 16 w 3004"/>
              <a:gd name="T47" fmla="*/ 1629 h 2828"/>
              <a:gd name="T48" fmla="*/ 64 w 3004"/>
              <a:gd name="T49" fmla="*/ 1834 h 2828"/>
              <a:gd name="T50" fmla="*/ 140 w 3004"/>
              <a:gd name="T51" fmla="*/ 2026 h 2828"/>
              <a:gd name="T52" fmla="*/ 242 w 3004"/>
              <a:gd name="T53" fmla="*/ 2203 h 2828"/>
              <a:gd name="T54" fmla="*/ 368 w 3004"/>
              <a:gd name="T55" fmla="*/ 2365 h 2828"/>
              <a:gd name="T56" fmla="*/ 515 w 3004"/>
              <a:gd name="T57" fmla="*/ 2505 h 2828"/>
              <a:gd name="T58" fmla="*/ 681 w 3004"/>
              <a:gd name="T59" fmla="*/ 2623 h 2828"/>
              <a:gd name="T60" fmla="*/ 865 w 3004"/>
              <a:gd name="T61" fmla="*/ 2716 h 2828"/>
              <a:gd name="T62" fmla="*/ 1060 w 3004"/>
              <a:gd name="T63" fmla="*/ 2782 h 2828"/>
              <a:gd name="T64" fmla="*/ 1270 w 3004"/>
              <a:gd name="T65" fmla="*/ 2820 h 2828"/>
              <a:gd name="T66" fmla="*/ 1413 w 3004"/>
              <a:gd name="T67" fmla="*/ 2828 h 2828"/>
              <a:gd name="T68" fmla="*/ 1617 w 3004"/>
              <a:gd name="T69" fmla="*/ 2812 h 2828"/>
              <a:gd name="T70" fmla="*/ 1813 w 3004"/>
              <a:gd name="T71" fmla="*/ 2770 h 2828"/>
              <a:gd name="T72" fmla="*/ 1996 w 3004"/>
              <a:gd name="T73" fmla="*/ 2702 h 2828"/>
              <a:gd name="T74" fmla="*/ 2166 w 3004"/>
              <a:gd name="T75" fmla="*/ 2611 h 2828"/>
              <a:gd name="T76" fmla="*/ 2322 w 3004"/>
              <a:gd name="T77" fmla="*/ 2497 h 2828"/>
              <a:gd name="T78" fmla="*/ 2461 w 3004"/>
              <a:gd name="T79" fmla="*/ 2363 h 2828"/>
              <a:gd name="T80" fmla="*/ 2579 w 3004"/>
              <a:gd name="T81" fmla="*/ 2213 h 2828"/>
              <a:gd name="T82" fmla="*/ 2679 w 3004"/>
              <a:gd name="T83" fmla="*/ 2046 h 2828"/>
              <a:gd name="T84" fmla="*/ 2753 w 3004"/>
              <a:gd name="T85" fmla="*/ 1866 h 2828"/>
              <a:gd name="T86" fmla="*/ 2803 w 3004"/>
              <a:gd name="T87" fmla="*/ 1675 h 2828"/>
              <a:gd name="T88" fmla="*/ 2976 w 3004"/>
              <a:gd name="T89" fmla="*/ 1453 h 2828"/>
              <a:gd name="T90" fmla="*/ 2996 w 3004"/>
              <a:gd name="T91" fmla="*/ 1435 h 2828"/>
              <a:gd name="T92" fmla="*/ 3002 w 3004"/>
              <a:gd name="T93" fmla="*/ 1403 h 2828"/>
              <a:gd name="T94" fmla="*/ 2976 w 3004"/>
              <a:gd name="T95" fmla="*/ 1375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004" h="2828">
                <a:moveTo>
                  <a:pt x="2976" y="1375"/>
                </a:moveTo>
                <a:lnTo>
                  <a:pt x="2823" y="1285"/>
                </a:lnTo>
                <a:lnTo>
                  <a:pt x="2823" y="1285"/>
                </a:lnTo>
                <a:lnTo>
                  <a:pt x="2815" y="1220"/>
                </a:lnTo>
                <a:lnTo>
                  <a:pt x="2803" y="1152"/>
                </a:lnTo>
                <a:lnTo>
                  <a:pt x="2789" y="1088"/>
                </a:lnTo>
                <a:lnTo>
                  <a:pt x="2773" y="1024"/>
                </a:lnTo>
                <a:lnTo>
                  <a:pt x="2753" y="960"/>
                </a:lnTo>
                <a:lnTo>
                  <a:pt x="2731" y="900"/>
                </a:lnTo>
                <a:lnTo>
                  <a:pt x="2707" y="840"/>
                </a:lnTo>
                <a:lnTo>
                  <a:pt x="2679" y="780"/>
                </a:lnTo>
                <a:lnTo>
                  <a:pt x="2647" y="725"/>
                </a:lnTo>
                <a:lnTo>
                  <a:pt x="2615" y="669"/>
                </a:lnTo>
                <a:lnTo>
                  <a:pt x="2579" y="615"/>
                </a:lnTo>
                <a:lnTo>
                  <a:pt x="2543" y="563"/>
                </a:lnTo>
                <a:lnTo>
                  <a:pt x="2503" y="513"/>
                </a:lnTo>
                <a:lnTo>
                  <a:pt x="2461" y="463"/>
                </a:lnTo>
                <a:lnTo>
                  <a:pt x="2415" y="417"/>
                </a:lnTo>
                <a:lnTo>
                  <a:pt x="2369" y="373"/>
                </a:lnTo>
                <a:lnTo>
                  <a:pt x="2322" y="331"/>
                </a:lnTo>
                <a:lnTo>
                  <a:pt x="2272" y="289"/>
                </a:lnTo>
                <a:lnTo>
                  <a:pt x="2220" y="252"/>
                </a:lnTo>
                <a:lnTo>
                  <a:pt x="2166" y="218"/>
                </a:lnTo>
                <a:lnTo>
                  <a:pt x="2112" y="184"/>
                </a:lnTo>
                <a:lnTo>
                  <a:pt x="2054" y="154"/>
                </a:lnTo>
                <a:lnTo>
                  <a:pt x="1996" y="126"/>
                </a:lnTo>
                <a:lnTo>
                  <a:pt x="1936" y="100"/>
                </a:lnTo>
                <a:lnTo>
                  <a:pt x="1874" y="78"/>
                </a:lnTo>
                <a:lnTo>
                  <a:pt x="1813" y="58"/>
                </a:lnTo>
                <a:lnTo>
                  <a:pt x="1749" y="40"/>
                </a:lnTo>
                <a:lnTo>
                  <a:pt x="1683" y="26"/>
                </a:lnTo>
                <a:lnTo>
                  <a:pt x="1617" y="14"/>
                </a:lnTo>
                <a:lnTo>
                  <a:pt x="1551" y="6"/>
                </a:lnTo>
                <a:lnTo>
                  <a:pt x="1483" y="2"/>
                </a:lnTo>
                <a:lnTo>
                  <a:pt x="1413" y="0"/>
                </a:lnTo>
                <a:lnTo>
                  <a:pt x="1413" y="0"/>
                </a:lnTo>
                <a:lnTo>
                  <a:pt x="1342" y="2"/>
                </a:lnTo>
                <a:lnTo>
                  <a:pt x="1270" y="8"/>
                </a:lnTo>
                <a:lnTo>
                  <a:pt x="1198" y="16"/>
                </a:lnTo>
                <a:lnTo>
                  <a:pt x="1130" y="28"/>
                </a:lnTo>
                <a:lnTo>
                  <a:pt x="1060" y="44"/>
                </a:lnTo>
                <a:lnTo>
                  <a:pt x="994" y="64"/>
                </a:lnTo>
                <a:lnTo>
                  <a:pt x="928" y="86"/>
                </a:lnTo>
                <a:lnTo>
                  <a:pt x="865" y="112"/>
                </a:lnTo>
                <a:lnTo>
                  <a:pt x="801" y="140"/>
                </a:lnTo>
                <a:lnTo>
                  <a:pt x="741" y="172"/>
                </a:lnTo>
                <a:lnTo>
                  <a:pt x="681" y="206"/>
                </a:lnTo>
                <a:lnTo>
                  <a:pt x="623" y="242"/>
                </a:lnTo>
                <a:lnTo>
                  <a:pt x="569" y="282"/>
                </a:lnTo>
                <a:lnTo>
                  <a:pt x="515" y="323"/>
                </a:lnTo>
                <a:lnTo>
                  <a:pt x="463" y="367"/>
                </a:lnTo>
                <a:lnTo>
                  <a:pt x="416" y="415"/>
                </a:lnTo>
                <a:lnTo>
                  <a:pt x="368" y="463"/>
                </a:lnTo>
                <a:lnTo>
                  <a:pt x="324" y="515"/>
                </a:lnTo>
                <a:lnTo>
                  <a:pt x="282" y="569"/>
                </a:lnTo>
                <a:lnTo>
                  <a:pt x="242" y="623"/>
                </a:lnTo>
                <a:lnTo>
                  <a:pt x="206" y="681"/>
                </a:lnTo>
                <a:lnTo>
                  <a:pt x="172" y="741"/>
                </a:lnTo>
                <a:lnTo>
                  <a:pt x="140" y="800"/>
                </a:lnTo>
                <a:lnTo>
                  <a:pt x="112" y="864"/>
                </a:lnTo>
                <a:lnTo>
                  <a:pt x="86" y="928"/>
                </a:lnTo>
                <a:lnTo>
                  <a:pt x="64" y="994"/>
                </a:lnTo>
                <a:lnTo>
                  <a:pt x="44" y="1060"/>
                </a:lnTo>
                <a:lnTo>
                  <a:pt x="28" y="1130"/>
                </a:lnTo>
                <a:lnTo>
                  <a:pt x="16" y="1198"/>
                </a:lnTo>
                <a:lnTo>
                  <a:pt x="8" y="1269"/>
                </a:lnTo>
                <a:lnTo>
                  <a:pt x="2" y="1341"/>
                </a:lnTo>
                <a:lnTo>
                  <a:pt x="0" y="1413"/>
                </a:lnTo>
                <a:lnTo>
                  <a:pt x="0" y="1413"/>
                </a:lnTo>
                <a:lnTo>
                  <a:pt x="2" y="1487"/>
                </a:lnTo>
                <a:lnTo>
                  <a:pt x="8" y="1559"/>
                </a:lnTo>
                <a:lnTo>
                  <a:pt x="16" y="1629"/>
                </a:lnTo>
                <a:lnTo>
                  <a:pt x="28" y="1699"/>
                </a:lnTo>
                <a:lnTo>
                  <a:pt x="44" y="1766"/>
                </a:lnTo>
                <a:lnTo>
                  <a:pt x="64" y="1834"/>
                </a:lnTo>
                <a:lnTo>
                  <a:pt x="86" y="1900"/>
                </a:lnTo>
                <a:lnTo>
                  <a:pt x="112" y="1964"/>
                </a:lnTo>
                <a:lnTo>
                  <a:pt x="140" y="2026"/>
                </a:lnTo>
                <a:lnTo>
                  <a:pt x="172" y="2088"/>
                </a:lnTo>
                <a:lnTo>
                  <a:pt x="206" y="2148"/>
                </a:lnTo>
                <a:lnTo>
                  <a:pt x="242" y="2203"/>
                </a:lnTo>
                <a:lnTo>
                  <a:pt x="282" y="2259"/>
                </a:lnTo>
                <a:lnTo>
                  <a:pt x="324" y="2313"/>
                </a:lnTo>
                <a:lnTo>
                  <a:pt x="368" y="2365"/>
                </a:lnTo>
                <a:lnTo>
                  <a:pt x="416" y="2413"/>
                </a:lnTo>
                <a:lnTo>
                  <a:pt x="463" y="2461"/>
                </a:lnTo>
                <a:lnTo>
                  <a:pt x="515" y="2505"/>
                </a:lnTo>
                <a:lnTo>
                  <a:pt x="569" y="2547"/>
                </a:lnTo>
                <a:lnTo>
                  <a:pt x="623" y="2587"/>
                </a:lnTo>
                <a:lnTo>
                  <a:pt x="681" y="2623"/>
                </a:lnTo>
                <a:lnTo>
                  <a:pt x="741" y="2657"/>
                </a:lnTo>
                <a:lnTo>
                  <a:pt x="801" y="2688"/>
                </a:lnTo>
                <a:lnTo>
                  <a:pt x="865" y="2716"/>
                </a:lnTo>
                <a:lnTo>
                  <a:pt x="928" y="2742"/>
                </a:lnTo>
                <a:lnTo>
                  <a:pt x="994" y="2764"/>
                </a:lnTo>
                <a:lnTo>
                  <a:pt x="1060" y="2782"/>
                </a:lnTo>
                <a:lnTo>
                  <a:pt x="1130" y="2798"/>
                </a:lnTo>
                <a:lnTo>
                  <a:pt x="1198" y="2810"/>
                </a:lnTo>
                <a:lnTo>
                  <a:pt x="1270" y="2820"/>
                </a:lnTo>
                <a:lnTo>
                  <a:pt x="1342" y="2826"/>
                </a:lnTo>
                <a:lnTo>
                  <a:pt x="1413" y="2828"/>
                </a:lnTo>
                <a:lnTo>
                  <a:pt x="1413" y="2828"/>
                </a:lnTo>
                <a:lnTo>
                  <a:pt x="1483" y="2826"/>
                </a:lnTo>
                <a:lnTo>
                  <a:pt x="1551" y="2820"/>
                </a:lnTo>
                <a:lnTo>
                  <a:pt x="1617" y="2812"/>
                </a:lnTo>
                <a:lnTo>
                  <a:pt x="1683" y="2802"/>
                </a:lnTo>
                <a:lnTo>
                  <a:pt x="1749" y="2788"/>
                </a:lnTo>
                <a:lnTo>
                  <a:pt x="1813" y="2770"/>
                </a:lnTo>
                <a:lnTo>
                  <a:pt x="1874" y="2750"/>
                </a:lnTo>
                <a:lnTo>
                  <a:pt x="1936" y="2728"/>
                </a:lnTo>
                <a:lnTo>
                  <a:pt x="1996" y="2702"/>
                </a:lnTo>
                <a:lnTo>
                  <a:pt x="2054" y="2674"/>
                </a:lnTo>
                <a:lnTo>
                  <a:pt x="2112" y="2645"/>
                </a:lnTo>
                <a:lnTo>
                  <a:pt x="2166" y="2611"/>
                </a:lnTo>
                <a:lnTo>
                  <a:pt x="2220" y="2575"/>
                </a:lnTo>
                <a:lnTo>
                  <a:pt x="2272" y="2537"/>
                </a:lnTo>
                <a:lnTo>
                  <a:pt x="2322" y="2497"/>
                </a:lnTo>
                <a:lnTo>
                  <a:pt x="2369" y="2455"/>
                </a:lnTo>
                <a:lnTo>
                  <a:pt x="2415" y="2411"/>
                </a:lnTo>
                <a:lnTo>
                  <a:pt x="2461" y="2363"/>
                </a:lnTo>
                <a:lnTo>
                  <a:pt x="2503" y="2315"/>
                </a:lnTo>
                <a:lnTo>
                  <a:pt x="2543" y="2265"/>
                </a:lnTo>
                <a:lnTo>
                  <a:pt x="2579" y="2213"/>
                </a:lnTo>
                <a:lnTo>
                  <a:pt x="2615" y="2160"/>
                </a:lnTo>
                <a:lnTo>
                  <a:pt x="2647" y="2104"/>
                </a:lnTo>
                <a:lnTo>
                  <a:pt x="2679" y="2046"/>
                </a:lnTo>
                <a:lnTo>
                  <a:pt x="2707" y="1988"/>
                </a:lnTo>
                <a:lnTo>
                  <a:pt x="2731" y="1928"/>
                </a:lnTo>
                <a:lnTo>
                  <a:pt x="2753" y="1866"/>
                </a:lnTo>
                <a:lnTo>
                  <a:pt x="2773" y="1804"/>
                </a:lnTo>
                <a:lnTo>
                  <a:pt x="2789" y="1740"/>
                </a:lnTo>
                <a:lnTo>
                  <a:pt x="2803" y="1675"/>
                </a:lnTo>
                <a:lnTo>
                  <a:pt x="2815" y="1609"/>
                </a:lnTo>
                <a:lnTo>
                  <a:pt x="2823" y="1541"/>
                </a:lnTo>
                <a:lnTo>
                  <a:pt x="2976" y="1453"/>
                </a:lnTo>
                <a:lnTo>
                  <a:pt x="2976" y="1453"/>
                </a:lnTo>
                <a:lnTo>
                  <a:pt x="2988" y="1445"/>
                </a:lnTo>
                <a:lnTo>
                  <a:pt x="2996" y="1435"/>
                </a:lnTo>
                <a:lnTo>
                  <a:pt x="3002" y="1425"/>
                </a:lnTo>
                <a:lnTo>
                  <a:pt x="3004" y="1413"/>
                </a:lnTo>
                <a:lnTo>
                  <a:pt x="3002" y="1403"/>
                </a:lnTo>
                <a:lnTo>
                  <a:pt x="2996" y="1393"/>
                </a:lnTo>
                <a:lnTo>
                  <a:pt x="2988" y="1383"/>
                </a:lnTo>
                <a:lnTo>
                  <a:pt x="2976" y="1375"/>
                </a:lnTo>
                <a:lnTo>
                  <a:pt x="2976" y="1375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Rectangle 28">
            <a:extLst>
              <a:ext uri="{FF2B5EF4-FFF2-40B4-BE49-F238E27FC236}">
                <a16:creationId xmlns:a16="http://schemas.microsoft.com/office/drawing/2014/main" id="{B96223E4-0E8B-4BEC-898E-86496CE4C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297" y="8508759"/>
            <a:ext cx="1885131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9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김진규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6DE017F8-7A47-47EA-A90D-3FC96E7BC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7349" y="8508759"/>
            <a:ext cx="1885131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900" b="1" i="0" u="none" strike="noStrike" cap="none" normalizeH="0" baseline="0" dirty="0" err="1" smtClean="0">
                <a:ln>
                  <a:noFill/>
                </a:ln>
                <a:solidFill>
                  <a:srgbClr val="FFB279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김보규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Rectangle 30">
            <a:extLst>
              <a:ext uri="{FF2B5EF4-FFF2-40B4-BE49-F238E27FC236}">
                <a16:creationId xmlns:a16="http://schemas.microsoft.com/office/drawing/2014/main" id="{34B30298-FE51-4B1C-8020-7DD1CA93E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3125" y="8508759"/>
            <a:ext cx="1885131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9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이현민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7" name="Rectangle 31">
            <a:extLst>
              <a:ext uri="{FF2B5EF4-FFF2-40B4-BE49-F238E27FC236}">
                <a16:creationId xmlns:a16="http://schemas.microsoft.com/office/drawing/2014/main" id="{1A3C38C2-4FE8-45CA-A31F-60EE32CCF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129" y="8508759"/>
            <a:ext cx="1885131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900" b="1" dirty="0" err="1" smtClean="0">
                <a:solidFill>
                  <a:srgbClr val="FFB27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최호준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8" name="Rectangle 32">
            <a:extLst>
              <a:ext uri="{FF2B5EF4-FFF2-40B4-BE49-F238E27FC236}">
                <a16:creationId xmlns:a16="http://schemas.microsoft.com/office/drawing/2014/main" id="{02632162-6733-4DCE-825C-9F20A64FD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761" y="7551496"/>
            <a:ext cx="75020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800" b="1" i="0" u="none" strike="noStrike" cap="none" normalizeH="0" baseline="0" dirty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9" name="Rectangle 33">
            <a:extLst>
              <a:ext uri="{FF2B5EF4-FFF2-40B4-BE49-F238E27FC236}">
                <a16:creationId xmlns:a16="http://schemas.microsoft.com/office/drawing/2014/main" id="{9EC83517-2507-4B2E-A3CD-AFBDE9150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018" y="9732334"/>
            <a:ext cx="4531689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SW </a:t>
            </a:r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구조 및 </a:t>
            </a:r>
            <a:endParaRPr lang="en-US" altLang="ko-KR" sz="3600" dirty="0" smtClean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디자인 패턴 선정</a:t>
            </a:r>
            <a:endParaRPr lang="en-US" altLang="ko-KR" sz="3600" dirty="0" smtClean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4000" dirty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소스 취합 및 </a:t>
            </a:r>
            <a:r>
              <a:rPr lang="ko-KR" altLang="en-US" sz="40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테스트</a:t>
            </a:r>
            <a:endParaRPr lang="en-US" altLang="ko-KR" sz="4000" dirty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1C6BED52-0390-4665-92E8-8BDFDCA4F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826" y="7551496"/>
            <a:ext cx="75020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800" b="1" i="0" u="none" strike="noStrike" cap="none" normalizeH="0" baseline="0" dirty="0">
                <a:ln>
                  <a:noFill/>
                </a:ln>
                <a:solidFill>
                  <a:srgbClr val="FFB279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4" name="Rectangle 38">
            <a:extLst>
              <a:ext uri="{FF2B5EF4-FFF2-40B4-BE49-F238E27FC236}">
                <a16:creationId xmlns:a16="http://schemas.microsoft.com/office/drawing/2014/main" id="{F1E10DE9-72EB-48F5-A538-974E894F3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0588" y="7551496"/>
            <a:ext cx="75020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800" b="1" i="0" u="none" strike="noStrike" cap="none" normalizeH="0" baseline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7" name="Rectangle 41">
            <a:extLst>
              <a:ext uri="{FF2B5EF4-FFF2-40B4-BE49-F238E27FC236}">
                <a16:creationId xmlns:a16="http://schemas.microsoft.com/office/drawing/2014/main" id="{B66EF2ED-6962-47AF-8C19-932897570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38588" y="7551496"/>
            <a:ext cx="75020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800" b="1" i="0" u="none" strike="noStrike" cap="none" normalizeH="0" baseline="0">
                <a:ln>
                  <a:noFill/>
                </a:ln>
                <a:solidFill>
                  <a:srgbClr val="FFB279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050" name="Picture 2" descr="Family memb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02" b="49381"/>
          <a:stretch/>
        </p:blipFill>
        <p:spPr bwMode="auto">
          <a:xfrm>
            <a:off x="3182940" y="3960019"/>
            <a:ext cx="2511423" cy="24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Family memb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3" t="49381"/>
          <a:stretch/>
        </p:blipFill>
        <p:spPr bwMode="auto">
          <a:xfrm>
            <a:off x="15859549" y="3887787"/>
            <a:ext cx="2398288" cy="24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Family memb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1" r="50740"/>
          <a:stretch/>
        </p:blipFill>
        <p:spPr bwMode="auto">
          <a:xfrm>
            <a:off x="11664525" y="3887787"/>
            <a:ext cx="2402312" cy="24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Family memb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9" b="48695"/>
          <a:stretch/>
        </p:blipFill>
        <p:spPr bwMode="auto">
          <a:xfrm>
            <a:off x="7285037" y="3943290"/>
            <a:ext cx="2443835" cy="250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33">
            <a:extLst>
              <a:ext uri="{FF2B5EF4-FFF2-40B4-BE49-F238E27FC236}">
                <a16:creationId xmlns:a16="http://schemas.microsoft.com/office/drawing/2014/main" id="{9EC83517-2507-4B2E-A3CD-AFBDE9150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8448" y="9935931"/>
            <a:ext cx="2862964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선정</a:t>
            </a:r>
            <a:endParaRPr lang="en-US" altLang="ko-KR" sz="3600" dirty="0" smtClean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lvl="0" algn="ctr"/>
            <a:r>
              <a:rPr lang="en-US" altLang="ko-KR" sz="3600" dirty="0" err="1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Json</a:t>
            </a:r>
            <a:r>
              <a:rPr lang="en-US" altLang="ko-KR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Import </a:t>
            </a:r>
          </a:p>
          <a:p>
            <a:pPr lvl="0" algn="ctr"/>
            <a:r>
              <a:rPr lang="en-US" altLang="ko-KR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&amp; Export</a:t>
            </a:r>
            <a:endParaRPr lang="en-US" altLang="ko-KR" sz="3600" dirty="0" smtClean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4" name="Rectangle 33">
            <a:extLst>
              <a:ext uri="{FF2B5EF4-FFF2-40B4-BE49-F238E27FC236}">
                <a16:creationId xmlns:a16="http://schemas.microsoft.com/office/drawing/2014/main" id="{9EC83517-2507-4B2E-A3CD-AFBDE9150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6620" y="9935931"/>
            <a:ext cx="243977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ko-KR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 </a:t>
            </a:r>
            <a:r>
              <a:rPr lang="ko-KR" altLang="en-US" sz="3600" dirty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설계 및 </a:t>
            </a:r>
            <a:endParaRPr lang="en-US" altLang="ko-KR" sz="3600" dirty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lvl="0" algn="ctr"/>
            <a:r>
              <a:rPr lang="en-US" altLang="ko-KR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CRUD </a:t>
            </a:r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관리</a:t>
            </a:r>
            <a:endParaRPr lang="en-US" altLang="ko-KR" sz="3600" dirty="0" smtClean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5" name="Rectangle 33">
            <a:extLst>
              <a:ext uri="{FF2B5EF4-FFF2-40B4-BE49-F238E27FC236}">
                <a16:creationId xmlns:a16="http://schemas.microsoft.com/office/drawing/2014/main" id="{9EC83517-2507-4B2E-A3CD-AFBDE9150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9123" y="9935931"/>
            <a:ext cx="420948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</a:t>
            </a:r>
            <a:r>
              <a:rPr lang="ko-KR" altLang="en-US" sz="3600" dirty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시각화</a:t>
            </a:r>
            <a:r>
              <a:rPr lang="en-US" altLang="ko-KR" sz="3600" dirty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3600" dirty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차트</a:t>
            </a:r>
            <a:r>
              <a:rPr lang="en-US" altLang="ko-KR" sz="3600" dirty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</a:p>
          <a:p>
            <a:pPr lvl="0" algn="ctr"/>
            <a:r>
              <a:rPr lang="en-US" altLang="ko-KR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 </a:t>
            </a:r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설계</a:t>
            </a:r>
            <a:endParaRPr lang="en-US" altLang="ko-KR" sz="3600" dirty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37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04.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[15/15]</a:t>
            </a:r>
            <a:endParaRPr lang="ko-KR" altLang="ko-KR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655637" y="1904543"/>
            <a:ext cx="20421600" cy="1099007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불량 수는 조립이 많으나 비율로 본다면 도장의 비율이 더 높으므로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도장쪽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공정 개선 필요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37" y="3121789"/>
            <a:ext cx="15925800" cy="8675534"/>
          </a:xfrm>
          <a:prstGeom prst="rect">
            <a:avLst/>
          </a:prstGeom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39/41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46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4FCBD403-B83B-4F5A-8230-F3102F9FDAA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813" y="0"/>
            <a:ext cx="21532850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05.</a:t>
            </a:r>
            <a:r>
              <a:rPr kumimoji="0" lang="en-US" altLang="ko-KR" sz="7800" b="1" i="0" u="none" strike="noStrike" cap="none" normalizeH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ko-KR" altLang="en-US" sz="7800" b="1" i="0" u="none" strike="noStrike" cap="none" normalizeH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자체 평가 </a:t>
            </a:r>
            <a:r>
              <a:rPr kumimoji="0" lang="ko-KR" altLang="en-US" sz="7800" b="1" i="0" u="none" strike="noStrike" cap="none" normalizeH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의견</a:t>
            </a:r>
            <a:r>
              <a:rPr kumimoji="0" lang="en-US" altLang="ko-KR" sz="7800" b="1" i="0" u="none" strike="noStrike" cap="none" normalizeH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[1/2]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40/41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444199" y="3044329"/>
            <a:ext cx="1885131" cy="2701398"/>
            <a:chOff x="2301676" y="2342426"/>
            <a:chExt cx="1885131" cy="2701398"/>
          </a:xfrm>
        </p:grpSpPr>
        <p:sp>
          <p:nvSpPr>
            <p:cNvPr id="54" name="Rectangle 28">
              <a:extLst>
                <a:ext uri="{FF2B5EF4-FFF2-40B4-BE49-F238E27FC236}">
                  <a16:creationId xmlns:a16="http://schemas.microsoft.com/office/drawing/2014/main" id="{B96223E4-0E8B-4BEC-898E-86496CE4C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1676" y="4289771"/>
              <a:ext cx="1885131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4900" b="1" i="0" u="none" strike="noStrike" cap="none" normalizeH="0" baseline="0" dirty="0" smtClean="0">
                  <a:ln>
                    <a:noFill/>
                  </a:ln>
                  <a:solidFill>
                    <a:srgbClr val="2F4B5C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김진규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344241" y="2342426"/>
              <a:ext cx="1800000" cy="1800000"/>
              <a:chOff x="1901100" y="2969486"/>
              <a:chExt cx="4489200" cy="4489200"/>
            </a:xfrm>
            <a:solidFill>
              <a:srgbClr val="00ADD8"/>
            </a:solidFill>
          </p:grpSpPr>
          <p:sp>
            <p:nvSpPr>
              <p:cNvPr id="2" name="타원 1"/>
              <p:cNvSpPr/>
              <p:nvPr/>
            </p:nvSpPr>
            <p:spPr>
              <a:xfrm>
                <a:off x="1901100" y="2969486"/>
                <a:ext cx="4489200" cy="4489200"/>
              </a:xfrm>
              <a:prstGeom prst="ellipse">
                <a:avLst/>
              </a:prstGeom>
              <a:grpFill/>
              <a:ln>
                <a:solidFill>
                  <a:srgbClr val="00AD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0" name="Picture 2" descr="Family memb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503" b="49381"/>
              <a:stretch/>
            </p:blipFill>
            <p:spPr bwMode="auto">
              <a:xfrm>
                <a:off x="2966189" y="3979805"/>
                <a:ext cx="2413848" cy="2468563"/>
              </a:xfrm>
              <a:prstGeom prst="rect">
                <a:avLst/>
              </a:prstGeom>
              <a:grpFill/>
              <a:ln>
                <a:solidFill>
                  <a:srgbClr val="00ADD8"/>
                </a:solidFill>
              </a:ln>
              <a:extLst/>
            </p:spPr>
          </p:pic>
        </p:grpSp>
      </p:grpSp>
      <p:grpSp>
        <p:nvGrpSpPr>
          <p:cNvPr id="24" name="그룹 23"/>
          <p:cNvGrpSpPr/>
          <p:nvPr/>
        </p:nvGrpSpPr>
        <p:grpSpPr>
          <a:xfrm>
            <a:off x="2445560" y="6988635"/>
            <a:ext cx="1885131" cy="2656273"/>
            <a:chOff x="1607360" y="6001692"/>
            <a:chExt cx="1885131" cy="2656273"/>
          </a:xfrm>
        </p:grpSpPr>
        <p:sp>
          <p:nvSpPr>
            <p:cNvPr id="55" name="Rectangle 29">
              <a:extLst>
                <a:ext uri="{FF2B5EF4-FFF2-40B4-BE49-F238E27FC236}">
                  <a16:creationId xmlns:a16="http://schemas.microsoft.com/office/drawing/2014/main" id="{6DE017F8-7A47-47EA-A90D-3FC96E7BC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360" y="7903912"/>
              <a:ext cx="1885131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4900" b="1" i="0" u="none" strike="noStrike" cap="none" normalizeH="0" baseline="0" dirty="0" err="1" smtClean="0">
                  <a:ln>
                    <a:noFill/>
                  </a:ln>
                  <a:solidFill>
                    <a:srgbClr val="FFB279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김보규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659556" y="6001692"/>
              <a:ext cx="1800000" cy="1800000"/>
              <a:chOff x="6283325" y="2851150"/>
              <a:chExt cx="4489200" cy="4489200"/>
            </a:xfrm>
            <a:solidFill>
              <a:srgbClr val="80DAE5"/>
            </a:solidFill>
          </p:grpSpPr>
          <p:sp>
            <p:nvSpPr>
              <p:cNvPr id="4" name="타원 3"/>
              <p:cNvSpPr/>
              <p:nvPr/>
            </p:nvSpPr>
            <p:spPr>
              <a:xfrm>
                <a:off x="6283325" y="2851150"/>
                <a:ext cx="4489200" cy="4489200"/>
              </a:xfrm>
              <a:prstGeom prst="ellipse">
                <a:avLst/>
              </a:prstGeom>
              <a:grpFill/>
              <a:ln>
                <a:solidFill>
                  <a:srgbClr val="80DA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2" name="Picture 2" descr="Family memb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889" b="48695"/>
              <a:stretch/>
            </p:blipFill>
            <p:spPr bwMode="auto">
              <a:xfrm>
                <a:off x="7285037" y="3841750"/>
                <a:ext cx="2443835" cy="2502021"/>
              </a:xfrm>
              <a:prstGeom prst="rect">
                <a:avLst/>
              </a:prstGeom>
              <a:grpFill/>
              <a:ln>
                <a:solidFill>
                  <a:srgbClr val="80DAE5"/>
                </a:solidFill>
              </a:ln>
              <a:extLst/>
            </p:spPr>
          </p:pic>
        </p:grpSp>
      </p:grpSp>
      <p:sp>
        <p:nvSpPr>
          <p:cNvPr id="13" name="모서리가 둥근 직사각형 12"/>
          <p:cNvSpPr/>
          <p:nvPr/>
        </p:nvSpPr>
        <p:spPr>
          <a:xfrm>
            <a:off x="4999037" y="2659559"/>
            <a:ext cx="14859000" cy="3470939"/>
          </a:xfrm>
          <a:prstGeom prst="roundRect">
            <a:avLst/>
          </a:prstGeom>
          <a:solidFill>
            <a:srgbClr val="FFB279"/>
          </a:solidFill>
          <a:ln>
            <a:solidFill>
              <a:srgbClr val="FFB2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디자인 패턴을 적용하고 클래스 구조를 설계하면서 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SW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설계의 중요성을 </a:t>
            </a:r>
            <a:endParaRPr lang="en-US" altLang="ko-KR" sz="32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깨달았습니다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초반에는 설계때문에 개발 속도가 </a:t>
            </a:r>
            <a:r>
              <a:rPr lang="ko-KR" altLang="en-US" sz="32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더뎠지만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중복된 코드가 최소화되고 </a:t>
            </a:r>
            <a:r>
              <a:rPr lang="ko-KR" altLang="en-US" sz="32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로직이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통일되면서 </a:t>
            </a:r>
            <a:r>
              <a:rPr lang="ko-KR" altLang="en-US" sz="32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안정성있게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빠르게 마무리 지을 수 있었습니다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32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999037" y="6581572"/>
            <a:ext cx="14859000" cy="3470400"/>
          </a:xfrm>
          <a:prstGeom prst="roundRect">
            <a:avLst/>
          </a:prstGeom>
          <a:solidFill>
            <a:srgbClr val="FFB279"/>
          </a:solidFill>
          <a:ln>
            <a:solidFill>
              <a:srgbClr val="FFB2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실무에서 사용되는 빅데이터를 활용하니 테이블 구조를 선정할 때 신중해야</a:t>
            </a:r>
            <a:endParaRPr lang="en-US" altLang="ko-KR" sz="32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하며 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DB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튜닝의 필요성과 설계의 중요성을 알게 됐습니다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상수를 활용하여 객체 </a:t>
            </a:r>
            <a:r>
              <a:rPr lang="ko-KR" altLang="en-US" sz="32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속성명들을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미리 </a:t>
            </a:r>
            <a:r>
              <a:rPr lang="ko-KR" altLang="en-US" sz="32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지정해두니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오타를 최소화할 수 있어서 좋았습니다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3200" dirty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57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2441332" y="6960478"/>
            <a:ext cx="1885131" cy="2712588"/>
            <a:chOff x="11860921" y="8518750"/>
            <a:chExt cx="1885131" cy="2712588"/>
          </a:xfrm>
        </p:grpSpPr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1A3C38C2-4FE8-45CA-A31F-60EE32CCF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0921" y="10477285"/>
              <a:ext cx="1885131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4900" b="1" dirty="0" err="1" smtClean="0">
                  <a:solidFill>
                    <a:srgbClr val="FFB279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최호준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1906353" y="8518750"/>
              <a:ext cx="1800000" cy="1800000"/>
              <a:chOff x="16190666" y="767196"/>
              <a:chExt cx="4489200" cy="4489200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16190666" y="767196"/>
                <a:ext cx="4489200" cy="4489200"/>
              </a:xfrm>
              <a:prstGeom prst="ellipse">
                <a:avLst/>
              </a:prstGeom>
              <a:solidFill>
                <a:srgbClr val="00ADD8"/>
              </a:solidFill>
              <a:ln>
                <a:solidFill>
                  <a:srgbClr val="00AD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6" name="Picture 2" descr="Family memb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823" t="49381"/>
              <a:stretch/>
            </p:blipFill>
            <p:spPr bwMode="auto">
              <a:xfrm>
                <a:off x="17236122" y="1662851"/>
                <a:ext cx="2398288" cy="2468563"/>
              </a:xfrm>
              <a:prstGeom prst="rect">
                <a:avLst/>
              </a:prstGeom>
              <a:solidFill>
                <a:srgbClr val="00ADD8"/>
              </a:solidFill>
              <a:ln>
                <a:solidFill>
                  <a:srgbClr val="00ADD8"/>
                </a:solidFill>
              </a:ln>
              <a:extLst/>
            </p:spPr>
          </p:pic>
        </p:grpSp>
      </p:grpSp>
      <p:grpSp>
        <p:nvGrpSpPr>
          <p:cNvPr id="27" name="그룹 26"/>
          <p:cNvGrpSpPr/>
          <p:nvPr/>
        </p:nvGrpSpPr>
        <p:grpSpPr>
          <a:xfrm>
            <a:off x="2441875" y="3050608"/>
            <a:ext cx="1885131" cy="2677315"/>
            <a:chOff x="14163528" y="8556665"/>
            <a:chExt cx="1885131" cy="2677315"/>
          </a:xfrm>
        </p:grpSpPr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34B30298-FE51-4B1C-8020-7DD1CA93E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3528" y="10479927"/>
              <a:ext cx="1885131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4900" b="1" i="0" u="none" strike="noStrike" cap="none" normalizeH="0" baseline="0" dirty="0" smtClean="0">
                  <a:ln>
                    <a:noFill/>
                  </a:ln>
                  <a:solidFill>
                    <a:srgbClr val="2F4B5C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이현민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14206090" y="8556665"/>
              <a:ext cx="1800000" cy="1800000"/>
              <a:chOff x="10056813" y="1549563"/>
              <a:chExt cx="4489200" cy="4489200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056813" y="1549563"/>
                <a:ext cx="4489200" cy="4489200"/>
              </a:xfrm>
              <a:prstGeom prst="ellipse">
                <a:avLst/>
              </a:prstGeom>
              <a:solidFill>
                <a:srgbClr val="80DAE5"/>
              </a:solidFill>
              <a:ln>
                <a:solidFill>
                  <a:srgbClr val="80DA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Family membe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381" r="50740"/>
              <a:stretch/>
            </p:blipFill>
            <p:spPr bwMode="auto">
              <a:xfrm>
                <a:off x="11185961" y="2562172"/>
                <a:ext cx="2402312" cy="2468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" name="AutoShape 3">
            <a:extLst>
              <a:ext uri="{FF2B5EF4-FFF2-40B4-BE49-F238E27FC236}">
                <a16:creationId xmlns:a16="http://schemas.microsoft.com/office/drawing/2014/main" id="{4FCBD403-B83B-4F5A-8230-F3102F9FDAA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813" y="0"/>
            <a:ext cx="21532850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05.</a:t>
            </a:r>
            <a:r>
              <a:rPr kumimoji="0" lang="en-US" altLang="ko-KR" sz="7800" b="1" i="0" u="none" strike="noStrike" cap="none" normalizeH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ko-KR" altLang="en-US" sz="7800" b="1" i="0" u="none" strike="noStrike" cap="none" normalizeH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자체 평가 </a:t>
            </a:r>
            <a:r>
              <a:rPr kumimoji="0" lang="ko-KR" altLang="en-US" sz="7800" b="1" i="0" u="none" strike="noStrike" cap="none" normalizeH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의견</a:t>
            </a:r>
            <a:r>
              <a:rPr kumimoji="0" lang="en-US" altLang="ko-KR" sz="7800" b="1" i="0" u="none" strike="noStrike" cap="none" normalizeH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[2/2]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41/41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99037" y="2659559"/>
            <a:ext cx="14859000" cy="3470939"/>
          </a:xfrm>
          <a:prstGeom prst="roundRect">
            <a:avLst/>
          </a:prstGeom>
          <a:solidFill>
            <a:srgbClr val="FFB279"/>
          </a:solidFill>
          <a:ln>
            <a:solidFill>
              <a:srgbClr val="FFB2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기획의 중요성을 알았습니다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소량의 데이터를 처리할 땐 테이블 구조 </a:t>
            </a:r>
            <a:r>
              <a:rPr lang="ko-KR" altLang="en-US" sz="32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변경시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어려움이 없었습니다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하지만 대용량의 데이터를 처리하니 구조를 변경하고</a:t>
            </a:r>
            <a:r>
              <a:rPr lang="en-US" altLang="ko-KR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수정 사항을 반영할 때 시간이 오래 걸렸습니다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신중하게 기획하고 사전 테스트를 꼼꼼하게 해야함을 알게 됐습니다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999037" y="6581572"/>
            <a:ext cx="14859000" cy="3470400"/>
          </a:xfrm>
          <a:prstGeom prst="roundRect">
            <a:avLst/>
          </a:prstGeom>
          <a:solidFill>
            <a:srgbClr val="FFB279"/>
          </a:solidFill>
          <a:ln>
            <a:solidFill>
              <a:srgbClr val="FFB2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차트를 시각화할 때 자잘한 버그가 있어서 조금 힘들었습니다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하지만 데이터를 시각화할 수 있고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그 것을 이용해 품질 향상을 위한 공정 분석을 할 수 있다고</a:t>
            </a:r>
            <a:r>
              <a:rPr lang="en-US" altLang="ko-KR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생각하니 매우 뿌듯했습니다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32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92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3">
            <a:extLst>
              <a:ext uri="{FF2B5EF4-FFF2-40B4-BE49-F238E27FC236}">
                <a16:creationId xmlns:a16="http://schemas.microsoft.com/office/drawing/2014/main" id="{FBF83A56-C701-487C-A65C-57E06A1D571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3187" y="0"/>
            <a:ext cx="21507450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C8E7CB64-6246-4A6E-9933-12991172F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7" y="41275"/>
            <a:ext cx="21494750" cy="120554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D2BB1C3F-EE03-47BC-874F-920152E08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349"/>
            <a:ext cx="21604287" cy="12103100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8A8328AB-7014-4BB5-8A9E-0AAE34B7C430}"/>
              </a:ext>
            </a:extLst>
          </p:cNvPr>
          <p:cNvSpPr>
            <a:spLocks/>
          </p:cNvSpPr>
          <p:nvPr/>
        </p:nvSpPr>
        <p:spPr bwMode="auto">
          <a:xfrm>
            <a:off x="6905625" y="22225"/>
            <a:ext cx="14698663" cy="10321925"/>
          </a:xfrm>
          <a:custGeom>
            <a:avLst/>
            <a:gdLst>
              <a:gd name="T0" fmla="*/ 9259 w 9259"/>
              <a:gd name="T1" fmla="*/ 0 h 6502"/>
              <a:gd name="T2" fmla="*/ 9259 w 9259"/>
              <a:gd name="T3" fmla="*/ 6502 h 6502"/>
              <a:gd name="T4" fmla="*/ 6976 w 9259"/>
              <a:gd name="T5" fmla="*/ 4899 h 6502"/>
              <a:gd name="T6" fmla="*/ 2213 w 9259"/>
              <a:gd name="T7" fmla="*/ 1554 h 6502"/>
              <a:gd name="T8" fmla="*/ 0 w 9259"/>
              <a:gd name="T9" fmla="*/ 0 h 6502"/>
              <a:gd name="T10" fmla="*/ 9259 w 9259"/>
              <a:gd name="T11" fmla="*/ 0 h 6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259" h="6502">
                <a:moveTo>
                  <a:pt x="9259" y="0"/>
                </a:moveTo>
                <a:lnTo>
                  <a:pt x="9259" y="6502"/>
                </a:lnTo>
                <a:lnTo>
                  <a:pt x="6976" y="4899"/>
                </a:lnTo>
                <a:lnTo>
                  <a:pt x="2213" y="1554"/>
                </a:lnTo>
                <a:lnTo>
                  <a:pt x="0" y="0"/>
                </a:lnTo>
                <a:lnTo>
                  <a:pt x="9259" y="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F4334EDB-3189-42F2-9989-DA1E2E6EEA82}"/>
              </a:ext>
            </a:extLst>
          </p:cNvPr>
          <p:cNvSpPr>
            <a:spLocks/>
          </p:cNvSpPr>
          <p:nvPr/>
        </p:nvSpPr>
        <p:spPr bwMode="auto">
          <a:xfrm>
            <a:off x="6867524" y="28575"/>
            <a:ext cx="12304713" cy="7851775"/>
          </a:xfrm>
          <a:custGeom>
            <a:avLst/>
            <a:gdLst>
              <a:gd name="T0" fmla="*/ 2191 w 7751"/>
              <a:gd name="T1" fmla="*/ 0 h 4946"/>
              <a:gd name="T2" fmla="*/ 2922 w 7751"/>
              <a:gd name="T3" fmla="*/ 512 h 4946"/>
              <a:gd name="T4" fmla="*/ 5193 w 7751"/>
              <a:gd name="T5" fmla="*/ 2102 h 4946"/>
              <a:gd name="T6" fmla="*/ 5193 w 7751"/>
              <a:gd name="T7" fmla="*/ 2102 h 4946"/>
              <a:gd name="T8" fmla="*/ 7751 w 7751"/>
              <a:gd name="T9" fmla="*/ 3893 h 4946"/>
              <a:gd name="T10" fmla="*/ 7751 w 7751"/>
              <a:gd name="T11" fmla="*/ 3895 h 4946"/>
              <a:gd name="T12" fmla="*/ 7024 w 7751"/>
              <a:gd name="T13" fmla="*/ 4933 h 4946"/>
              <a:gd name="T14" fmla="*/ 7014 w 7751"/>
              <a:gd name="T15" fmla="*/ 4946 h 4946"/>
              <a:gd name="T16" fmla="*/ 2185 w 7751"/>
              <a:gd name="T17" fmla="*/ 1566 h 4946"/>
              <a:gd name="T18" fmla="*/ 2199 w 7751"/>
              <a:gd name="T19" fmla="*/ 1544 h 4946"/>
              <a:gd name="T20" fmla="*/ 0 w 7751"/>
              <a:gd name="T21" fmla="*/ 0 h 4946"/>
              <a:gd name="T22" fmla="*/ 2191 w 7751"/>
              <a:gd name="T23" fmla="*/ 0 h 4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751" h="4946">
                <a:moveTo>
                  <a:pt x="2191" y="0"/>
                </a:moveTo>
                <a:lnTo>
                  <a:pt x="2922" y="512"/>
                </a:lnTo>
                <a:lnTo>
                  <a:pt x="5193" y="2102"/>
                </a:lnTo>
                <a:lnTo>
                  <a:pt x="5193" y="2102"/>
                </a:lnTo>
                <a:lnTo>
                  <a:pt x="7751" y="3893"/>
                </a:lnTo>
                <a:lnTo>
                  <a:pt x="7751" y="3895"/>
                </a:lnTo>
                <a:lnTo>
                  <a:pt x="7024" y="4933"/>
                </a:lnTo>
                <a:lnTo>
                  <a:pt x="7014" y="4946"/>
                </a:lnTo>
                <a:lnTo>
                  <a:pt x="2185" y="1566"/>
                </a:lnTo>
                <a:lnTo>
                  <a:pt x="2199" y="1544"/>
                </a:lnTo>
                <a:lnTo>
                  <a:pt x="0" y="0"/>
                </a:lnTo>
                <a:lnTo>
                  <a:pt x="2191" y="0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595F5938-8A0B-40F8-9B85-F549F4EBA1DF}"/>
              </a:ext>
            </a:extLst>
          </p:cNvPr>
          <p:cNvSpPr>
            <a:spLocks/>
          </p:cNvSpPr>
          <p:nvPr/>
        </p:nvSpPr>
        <p:spPr bwMode="auto">
          <a:xfrm>
            <a:off x="15111412" y="1711325"/>
            <a:ext cx="6492875" cy="6197600"/>
          </a:xfrm>
          <a:custGeom>
            <a:avLst/>
            <a:gdLst>
              <a:gd name="T0" fmla="*/ 4090 w 4090"/>
              <a:gd name="T1" fmla="*/ 2356 h 3904"/>
              <a:gd name="T2" fmla="*/ 4090 w 4090"/>
              <a:gd name="T3" fmla="*/ 3904 h 3904"/>
              <a:gd name="T4" fmla="*/ 2526 w 4090"/>
              <a:gd name="T5" fmla="*/ 2809 h 3904"/>
              <a:gd name="T6" fmla="*/ 0 w 4090"/>
              <a:gd name="T7" fmla="*/ 1040 h 3904"/>
              <a:gd name="T8" fmla="*/ 721 w 4090"/>
              <a:gd name="T9" fmla="*/ 10 h 3904"/>
              <a:gd name="T10" fmla="*/ 727 w 4090"/>
              <a:gd name="T11" fmla="*/ 0 h 3904"/>
              <a:gd name="T12" fmla="*/ 2815 w 4090"/>
              <a:gd name="T13" fmla="*/ 1462 h 3904"/>
              <a:gd name="T14" fmla="*/ 4090 w 4090"/>
              <a:gd name="T15" fmla="*/ 2356 h 3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90" h="3904">
                <a:moveTo>
                  <a:pt x="4090" y="2356"/>
                </a:moveTo>
                <a:lnTo>
                  <a:pt x="4090" y="3904"/>
                </a:lnTo>
                <a:lnTo>
                  <a:pt x="2526" y="2809"/>
                </a:lnTo>
                <a:lnTo>
                  <a:pt x="0" y="1040"/>
                </a:lnTo>
                <a:lnTo>
                  <a:pt x="721" y="10"/>
                </a:lnTo>
                <a:lnTo>
                  <a:pt x="727" y="0"/>
                </a:lnTo>
                <a:lnTo>
                  <a:pt x="2815" y="1462"/>
                </a:lnTo>
                <a:lnTo>
                  <a:pt x="4090" y="235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259DFCF4-3BDF-4EB6-99A7-6DD0D53FC518}"/>
              </a:ext>
            </a:extLst>
          </p:cNvPr>
          <p:cNvSpPr>
            <a:spLocks/>
          </p:cNvSpPr>
          <p:nvPr/>
        </p:nvSpPr>
        <p:spPr bwMode="auto">
          <a:xfrm>
            <a:off x="17003712" y="3038475"/>
            <a:ext cx="4600575" cy="4870450"/>
          </a:xfrm>
          <a:custGeom>
            <a:avLst/>
            <a:gdLst>
              <a:gd name="T0" fmla="*/ 2898 w 2898"/>
              <a:gd name="T1" fmla="*/ 1520 h 3068"/>
              <a:gd name="T2" fmla="*/ 2898 w 2898"/>
              <a:gd name="T3" fmla="*/ 3068 h 3068"/>
              <a:gd name="T4" fmla="*/ 2526 w 2898"/>
              <a:gd name="T5" fmla="*/ 2807 h 3068"/>
              <a:gd name="T6" fmla="*/ 0 w 2898"/>
              <a:gd name="T7" fmla="*/ 1038 h 3068"/>
              <a:gd name="T8" fmla="*/ 721 w 2898"/>
              <a:gd name="T9" fmla="*/ 8 h 3068"/>
              <a:gd name="T10" fmla="*/ 727 w 2898"/>
              <a:gd name="T11" fmla="*/ 0 h 3068"/>
              <a:gd name="T12" fmla="*/ 2898 w 2898"/>
              <a:gd name="T13" fmla="*/ 1520 h 3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98" h="3068">
                <a:moveTo>
                  <a:pt x="2898" y="1520"/>
                </a:moveTo>
                <a:lnTo>
                  <a:pt x="2898" y="3068"/>
                </a:lnTo>
                <a:lnTo>
                  <a:pt x="2526" y="2807"/>
                </a:lnTo>
                <a:lnTo>
                  <a:pt x="0" y="1038"/>
                </a:lnTo>
                <a:lnTo>
                  <a:pt x="721" y="8"/>
                </a:lnTo>
                <a:lnTo>
                  <a:pt x="727" y="0"/>
                </a:lnTo>
                <a:lnTo>
                  <a:pt x="2898" y="152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DB1D251E-3EBE-4569-A68B-06622FBAE89B}"/>
              </a:ext>
            </a:extLst>
          </p:cNvPr>
          <p:cNvSpPr>
            <a:spLocks/>
          </p:cNvSpPr>
          <p:nvPr/>
        </p:nvSpPr>
        <p:spPr bwMode="auto">
          <a:xfrm>
            <a:off x="19570700" y="2390775"/>
            <a:ext cx="2033588" cy="3063875"/>
          </a:xfrm>
          <a:custGeom>
            <a:avLst/>
            <a:gdLst>
              <a:gd name="T0" fmla="*/ 1281 w 1281"/>
              <a:gd name="T1" fmla="*/ 383 h 1930"/>
              <a:gd name="T2" fmla="*/ 1281 w 1281"/>
              <a:gd name="T3" fmla="*/ 1930 h 1930"/>
              <a:gd name="T4" fmla="*/ 0 w 1281"/>
              <a:gd name="T5" fmla="*/ 1030 h 1930"/>
              <a:gd name="T6" fmla="*/ 721 w 1281"/>
              <a:gd name="T7" fmla="*/ 0 h 1930"/>
              <a:gd name="T8" fmla="*/ 1221 w 1281"/>
              <a:gd name="T9" fmla="*/ 341 h 1930"/>
              <a:gd name="T10" fmla="*/ 1281 w 1281"/>
              <a:gd name="T11" fmla="*/ 383 h 1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81" h="1930">
                <a:moveTo>
                  <a:pt x="1281" y="383"/>
                </a:moveTo>
                <a:lnTo>
                  <a:pt x="1281" y="1930"/>
                </a:lnTo>
                <a:lnTo>
                  <a:pt x="0" y="1030"/>
                </a:lnTo>
                <a:lnTo>
                  <a:pt x="721" y="0"/>
                </a:lnTo>
                <a:lnTo>
                  <a:pt x="1221" y="341"/>
                </a:lnTo>
                <a:lnTo>
                  <a:pt x="1281" y="383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A67AC771-530B-43C0-BB1F-13F2254C98C8}"/>
              </a:ext>
            </a:extLst>
          </p:cNvPr>
          <p:cNvSpPr>
            <a:spLocks/>
          </p:cNvSpPr>
          <p:nvPr/>
        </p:nvSpPr>
        <p:spPr bwMode="auto">
          <a:xfrm>
            <a:off x="11291887" y="1492250"/>
            <a:ext cx="10312400" cy="8851900"/>
          </a:xfrm>
          <a:custGeom>
            <a:avLst/>
            <a:gdLst>
              <a:gd name="T0" fmla="*/ 6496 w 6496"/>
              <a:gd name="T1" fmla="*/ 4044 h 5576"/>
              <a:gd name="T2" fmla="*/ 6496 w 6496"/>
              <a:gd name="T3" fmla="*/ 5576 h 5576"/>
              <a:gd name="T4" fmla="*/ 0 w 6496"/>
              <a:gd name="T5" fmla="*/ 1040 h 5576"/>
              <a:gd name="T6" fmla="*/ 729 w 6496"/>
              <a:gd name="T7" fmla="*/ 0 h 5576"/>
              <a:gd name="T8" fmla="*/ 2404 w 6496"/>
              <a:gd name="T9" fmla="*/ 1178 h 5576"/>
              <a:gd name="T10" fmla="*/ 2404 w 6496"/>
              <a:gd name="T11" fmla="*/ 1180 h 5576"/>
              <a:gd name="T12" fmla="*/ 4930 w 6496"/>
              <a:gd name="T13" fmla="*/ 2949 h 5576"/>
              <a:gd name="T14" fmla="*/ 6496 w 6496"/>
              <a:gd name="T15" fmla="*/ 4044 h 5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96" h="5576">
                <a:moveTo>
                  <a:pt x="6496" y="4044"/>
                </a:moveTo>
                <a:lnTo>
                  <a:pt x="6496" y="5576"/>
                </a:lnTo>
                <a:lnTo>
                  <a:pt x="0" y="1040"/>
                </a:lnTo>
                <a:lnTo>
                  <a:pt x="729" y="0"/>
                </a:lnTo>
                <a:lnTo>
                  <a:pt x="2404" y="1178"/>
                </a:lnTo>
                <a:lnTo>
                  <a:pt x="2404" y="1180"/>
                </a:lnTo>
                <a:lnTo>
                  <a:pt x="4930" y="2949"/>
                </a:lnTo>
                <a:lnTo>
                  <a:pt x="6496" y="4044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F14D6791-727C-4531-ADB5-098395CEE7F9}"/>
              </a:ext>
            </a:extLst>
          </p:cNvPr>
          <p:cNvSpPr>
            <a:spLocks/>
          </p:cNvSpPr>
          <p:nvPr/>
        </p:nvSpPr>
        <p:spPr bwMode="auto">
          <a:xfrm>
            <a:off x="18011775" y="6205538"/>
            <a:ext cx="3592513" cy="4157663"/>
          </a:xfrm>
          <a:custGeom>
            <a:avLst/>
            <a:gdLst>
              <a:gd name="T0" fmla="*/ 2263 w 2263"/>
              <a:gd name="T1" fmla="*/ 1075 h 2619"/>
              <a:gd name="T2" fmla="*/ 2263 w 2263"/>
              <a:gd name="T3" fmla="*/ 2619 h 2619"/>
              <a:gd name="T4" fmla="*/ 0 w 2263"/>
              <a:gd name="T5" fmla="*/ 1040 h 2619"/>
              <a:gd name="T6" fmla="*/ 14 w 2263"/>
              <a:gd name="T7" fmla="*/ 1020 h 2619"/>
              <a:gd name="T8" fmla="*/ 729 w 2263"/>
              <a:gd name="T9" fmla="*/ 0 h 2619"/>
              <a:gd name="T10" fmla="*/ 2263 w 2263"/>
              <a:gd name="T11" fmla="*/ 1075 h 2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63" h="2619">
                <a:moveTo>
                  <a:pt x="2263" y="1075"/>
                </a:moveTo>
                <a:lnTo>
                  <a:pt x="2263" y="2619"/>
                </a:lnTo>
                <a:lnTo>
                  <a:pt x="0" y="1040"/>
                </a:lnTo>
                <a:lnTo>
                  <a:pt x="14" y="1020"/>
                </a:lnTo>
                <a:lnTo>
                  <a:pt x="729" y="0"/>
                </a:lnTo>
                <a:lnTo>
                  <a:pt x="2263" y="1075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Freeform 14">
            <a:extLst>
              <a:ext uri="{FF2B5EF4-FFF2-40B4-BE49-F238E27FC236}">
                <a16:creationId xmlns:a16="http://schemas.microsoft.com/office/drawing/2014/main" id="{7CC7CE91-A343-4765-9979-B821AA928F50}"/>
              </a:ext>
            </a:extLst>
          </p:cNvPr>
          <p:cNvSpPr>
            <a:spLocks/>
          </p:cNvSpPr>
          <p:nvPr/>
        </p:nvSpPr>
        <p:spPr bwMode="auto">
          <a:xfrm>
            <a:off x="19870737" y="7507288"/>
            <a:ext cx="1733550" cy="2859088"/>
          </a:xfrm>
          <a:custGeom>
            <a:avLst/>
            <a:gdLst>
              <a:gd name="T0" fmla="*/ 1092 w 1092"/>
              <a:gd name="T1" fmla="*/ 255 h 1801"/>
              <a:gd name="T2" fmla="*/ 1092 w 1092"/>
              <a:gd name="T3" fmla="*/ 1801 h 1801"/>
              <a:gd name="T4" fmla="*/ 0 w 1092"/>
              <a:gd name="T5" fmla="*/ 1040 h 1801"/>
              <a:gd name="T6" fmla="*/ 14 w 1092"/>
              <a:gd name="T7" fmla="*/ 1018 h 1801"/>
              <a:gd name="T8" fmla="*/ 729 w 1092"/>
              <a:gd name="T9" fmla="*/ 0 h 1801"/>
              <a:gd name="T10" fmla="*/ 1092 w 1092"/>
              <a:gd name="T11" fmla="*/ 255 h 1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2" h="1801">
                <a:moveTo>
                  <a:pt x="1092" y="255"/>
                </a:moveTo>
                <a:lnTo>
                  <a:pt x="1092" y="1801"/>
                </a:lnTo>
                <a:lnTo>
                  <a:pt x="0" y="1040"/>
                </a:lnTo>
                <a:lnTo>
                  <a:pt x="14" y="1018"/>
                </a:lnTo>
                <a:lnTo>
                  <a:pt x="729" y="0"/>
                </a:lnTo>
                <a:lnTo>
                  <a:pt x="1092" y="255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Freeform 15">
            <a:extLst>
              <a:ext uri="{FF2B5EF4-FFF2-40B4-BE49-F238E27FC236}">
                <a16:creationId xmlns:a16="http://schemas.microsoft.com/office/drawing/2014/main" id="{59768C20-88B0-4B74-81D1-7BFFE588604A}"/>
              </a:ext>
            </a:extLst>
          </p:cNvPr>
          <p:cNvSpPr>
            <a:spLocks/>
          </p:cNvSpPr>
          <p:nvPr/>
        </p:nvSpPr>
        <p:spPr bwMode="auto">
          <a:xfrm>
            <a:off x="6823075" y="22225"/>
            <a:ext cx="3519488" cy="1654175"/>
          </a:xfrm>
          <a:custGeom>
            <a:avLst/>
            <a:gdLst>
              <a:gd name="T0" fmla="*/ 2217 w 2217"/>
              <a:gd name="T1" fmla="*/ 2 h 1042"/>
              <a:gd name="T2" fmla="*/ 2203 w 2217"/>
              <a:gd name="T3" fmla="*/ 24 h 1042"/>
              <a:gd name="T4" fmla="*/ 1488 w 2217"/>
              <a:gd name="T5" fmla="*/ 1042 h 1042"/>
              <a:gd name="T6" fmla="*/ 0 w 2217"/>
              <a:gd name="T7" fmla="*/ 0 h 1042"/>
              <a:gd name="T8" fmla="*/ 2213 w 2217"/>
              <a:gd name="T9" fmla="*/ 0 h 1042"/>
              <a:gd name="T10" fmla="*/ 2217 w 2217"/>
              <a:gd name="T11" fmla="*/ 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7" h="1042">
                <a:moveTo>
                  <a:pt x="2217" y="2"/>
                </a:moveTo>
                <a:lnTo>
                  <a:pt x="2203" y="24"/>
                </a:lnTo>
                <a:lnTo>
                  <a:pt x="1488" y="1042"/>
                </a:lnTo>
                <a:lnTo>
                  <a:pt x="0" y="0"/>
                </a:lnTo>
                <a:lnTo>
                  <a:pt x="2213" y="0"/>
                </a:lnTo>
                <a:lnTo>
                  <a:pt x="2217" y="2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Freeform 16">
            <a:extLst>
              <a:ext uri="{FF2B5EF4-FFF2-40B4-BE49-F238E27FC236}">
                <a16:creationId xmlns:a16="http://schemas.microsoft.com/office/drawing/2014/main" id="{80210D5D-D33C-4337-89B6-E1FCCCA9F5F4}"/>
              </a:ext>
            </a:extLst>
          </p:cNvPr>
          <p:cNvSpPr>
            <a:spLocks/>
          </p:cNvSpPr>
          <p:nvPr/>
        </p:nvSpPr>
        <p:spPr bwMode="auto">
          <a:xfrm>
            <a:off x="13822362" y="0"/>
            <a:ext cx="6892925" cy="4025900"/>
          </a:xfrm>
          <a:custGeom>
            <a:avLst/>
            <a:gdLst>
              <a:gd name="T0" fmla="*/ 4342 w 4342"/>
              <a:gd name="T1" fmla="*/ 1506 h 2536"/>
              <a:gd name="T2" fmla="*/ 3621 w 4342"/>
              <a:gd name="T3" fmla="*/ 2536 h 2536"/>
              <a:gd name="T4" fmla="*/ 1533 w 4342"/>
              <a:gd name="T5" fmla="*/ 1074 h 2536"/>
              <a:gd name="T6" fmla="*/ 0 w 4342"/>
              <a:gd name="T7" fmla="*/ 0 h 2536"/>
              <a:gd name="T8" fmla="*/ 2215 w 4342"/>
              <a:gd name="T9" fmla="*/ 0 h 2536"/>
              <a:gd name="T10" fmla="*/ 2235 w 4342"/>
              <a:gd name="T11" fmla="*/ 14 h 2536"/>
              <a:gd name="T12" fmla="*/ 2211 w 4342"/>
              <a:gd name="T13" fmla="*/ 14 h 2536"/>
              <a:gd name="T14" fmla="*/ 4342 w 4342"/>
              <a:gd name="T15" fmla="*/ 1506 h 2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42" h="2536">
                <a:moveTo>
                  <a:pt x="4342" y="1506"/>
                </a:moveTo>
                <a:lnTo>
                  <a:pt x="3621" y="2536"/>
                </a:lnTo>
                <a:lnTo>
                  <a:pt x="1533" y="1074"/>
                </a:lnTo>
                <a:lnTo>
                  <a:pt x="0" y="0"/>
                </a:lnTo>
                <a:lnTo>
                  <a:pt x="2215" y="0"/>
                </a:lnTo>
                <a:lnTo>
                  <a:pt x="2235" y="14"/>
                </a:lnTo>
                <a:lnTo>
                  <a:pt x="2211" y="14"/>
                </a:lnTo>
                <a:lnTo>
                  <a:pt x="4342" y="1506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827C0409-95D7-4CC5-BC55-9AC468E29DC8}"/>
              </a:ext>
            </a:extLst>
          </p:cNvPr>
          <p:cNvSpPr>
            <a:spLocks/>
          </p:cNvSpPr>
          <p:nvPr/>
        </p:nvSpPr>
        <p:spPr bwMode="auto">
          <a:xfrm>
            <a:off x="17332325" y="22225"/>
            <a:ext cx="3225800" cy="1514475"/>
          </a:xfrm>
          <a:custGeom>
            <a:avLst/>
            <a:gdLst>
              <a:gd name="T0" fmla="*/ 2032 w 2032"/>
              <a:gd name="T1" fmla="*/ 0 h 954"/>
              <a:gd name="T2" fmla="*/ 1368 w 2032"/>
              <a:gd name="T3" fmla="*/ 946 h 954"/>
              <a:gd name="T4" fmla="*/ 1362 w 2032"/>
              <a:gd name="T5" fmla="*/ 954 h 954"/>
              <a:gd name="T6" fmla="*/ 0 w 2032"/>
              <a:gd name="T7" fmla="*/ 0 h 954"/>
              <a:gd name="T8" fmla="*/ 2032 w 2032"/>
              <a:gd name="T9" fmla="*/ 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2" h="954">
                <a:moveTo>
                  <a:pt x="2032" y="0"/>
                </a:moveTo>
                <a:lnTo>
                  <a:pt x="1368" y="946"/>
                </a:lnTo>
                <a:lnTo>
                  <a:pt x="1362" y="954"/>
                </a:lnTo>
                <a:lnTo>
                  <a:pt x="0" y="0"/>
                </a:lnTo>
                <a:lnTo>
                  <a:pt x="2032" y="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Rectangle 21">
            <a:extLst>
              <a:ext uri="{FF2B5EF4-FFF2-40B4-BE49-F238E27FC236}">
                <a16:creationId xmlns:a16="http://schemas.microsoft.com/office/drawing/2014/main" id="{2717C691-A7F2-4954-BF8C-7227B817A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039" y="6326822"/>
            <a:ext cx="148590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경청해주셔서</a:t>
            </a:r>
            <a:r>
              <a:rPr kumimoji="0" lang="ko-KR" altLang="en-US" sz="9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감사합니다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85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2076498-ACD4-4C95-9E54-2A309D95A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0"/>
            <a:ext cx="21513800" cy="12103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4/41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419210"/>
              </p:ext>
            </p:extLst>
          </p:nvPr>
        </p:nvGraphicFramePr>
        <p:xfrm>
          <a:off x="1341437" y="2622550"/>
          <a:ext cx="18821398" cy="777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6830">
                  <a:extLst>
                    <a:ext uri="{9D8B030D-6E8A-4147-A177-3AD203B41FA5}">
                      <a16:colId xmlns:a16="http://schemas.microsoft.com/office/drawing/2014/main" val="1853768781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576994673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3618800725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3176892395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1369249504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1929491378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2605262049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3433858297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823703687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할일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12/1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12/2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12/3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12/4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12/5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12/12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12/13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12/14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67429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주제 및 데이터 </a:t>
                      </a:r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선정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024865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요구사항 정의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403543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테이블 및 클래스 설계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715374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프로그램 구현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926012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테스트 및 수정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206540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발표 자료 작성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4472494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발표 및 피드백 반영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05819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361237" y="3707607"/>
            <a:ext cx="3200400" cy="743743"/>
          </a:xfrm>
          <a:prstGeom prst="rect">
            <a:avLst/>
          </a:prstGeom>
          <a:solidFill>
            <a:srgbClr val="FFB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946514" y="4679950"/>
            <a:ext cx="3211196" cy="743743"/>
          </a:xfrm>
          <a:prstGeom prst="rect">
            <a:avLst/>
          </a:prstGeom>
          <a:solidFill>
            <a:srgbClr val="80D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8946514" y="5643564"/>
            <a:ext cx="3215323" cy="743743"/>
          </a:xfrm>
          <a:prstGeom prst="rect">
            <a:avLst/>
          </a:prstGeom>
          <a:solidFill>
            <a:srgbClr val="80D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8946513" y="6603207"/>
            <a:ext cx="8015923" cy="743743"/>
          </a:xfrm>
          <a:prstGeom prst="rect">
            <a:avLst/>
          </a:prstGeom>
          <a:solidFill>
            <a:srgbClr val="80D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561636" y="7593807"/>
            <a:ext cx="6400799" cy="743743"/>
          </a:xfrm>
          <a:prstGeom prst="rect">
            <a:avLst/>
          </a:prstGeom>
          <a:solidFill>
            <a:srgbClr val="00A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6961580" y="8557542"/>
            <a:ext cx="1601057" cy="743743"/>
          </a:xfrm>
          <a:prstGeom prst="rect">
            <a:avLst/>
          </a:prstGeom>
          <a:solidFill>
            <a:srgbClr val="00A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8561779" y="9530167"/>
            <a:ext cx="1591598" cy="743743"/>
          </a:xfrm>
          <a:prstGeom prst="rect">
            <a:avLst/>
          </a:prstGeom>
          <a:solidFill>
            <a:srgbClr val="00A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[1/21]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15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5/41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err="1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lang="ko-KR" altLang="en-US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활용 도구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[2/21]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1026" name="Picture 2" descr="MS SQL Server] #1_SQL Server 2014 설치하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974" y="2532866"/>
            <a:ext cx="48577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마이크로소프트, C# 11 프리뷰 버전 공개 - 지디넷코리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41" y="2663540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Get Gallery | Newtonsoft.Json 13.0.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866" y="6368589"/>
            <a:ext cx="4274486" cy="427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안심존 포털 | AI 허브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974" y="6347760"/>
            <a:ext cx="12095629" cy="347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ta Modeling in SQL Server Management Studio Simplified 101 - Learn | Hev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9637" y="2624329"/>
            <a:ext cx="68580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41291" y="10643076"/>
            <a:ext cx="4692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/>
              <a:t>Newtonsoft</a:t>
            </a:r>
            <a:r>
              <a:rPr lang="en-US" altLang="ko-KR" sz="2800" dirty="0" smtClean="0"/>
              <a:t>(</a:t>
            </a:r>
            <a:r>
              <a:rPr lang="en-US" altLang="ko-KR" sz="2800" dirty="0" err="1"/>
              <a:t>J</a:t>
            </a:r>
            <a:r>
              <a:rPr lang="en-US" altLang="ko-KR" sz="2800" dirty="0" err="1" smtClean="0"/>
              <a:t>son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핸들링용</a:t>
            </a:r>
            <a:r>
              <a:rPr lang="ko-KR" altLang="en-US" sz="2800" dirty="0" smtClean="0"/>
              <a:t> </a:t>
            </a:r>
            <a:r>
              <a:rPr lang="en-US" altLang="ko-KR" sz="2800" dirty="0" err="1" smtClean="0"/>
              <a:t>dll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10731285" y="10338324"/>
            <a:ext cx="5756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800" dirty="0"/>
              <a:t>부품 품질 검사 영상 데이터</a:t>
            </a:r>
            <a:r>
              <a:rPr lang="en-US" altLang="ko-KR" sz="2800" dirty="0"/>
              <a:t>(</a:t>
            </a:r>
            <a:r>
              <a:rPr lang="ko-KR" altLang="en-US" sz="2800" dirty="0"/>
              <a:t>자동차</a:t>
            </a:r>
            <a:r>
              <a:rPr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181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8864" y="2739426"/>
            <a:ext cx="9144000" cy="2998422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부품 품질 검사 영상 데이터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자동차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약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20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만개의 데이터이며 </a:t>
            </a:r>
            <a:r>
              <a:rPr lang="en-US" altLang="ko-KR" sz="3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J</a:t>
            </a: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son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과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jpg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구성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라벨링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데이터와 원천 데이터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ko-KR" altLang="en-US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6/41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6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66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66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제조 데이터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(AIHUB)[3/21]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6134" y="6044724"/>
            <a:ext cx="9146730" cy="2133600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총 용량이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500GB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가 넘어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이미지 데이터인 원천 데이터는 일부만 받음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47437" y="6044723"/>
            <a:ext cx="8610600" cy="2133600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FileImage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테이블의 </a:t>
            </a: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datetime_capture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는 생산 데이터와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join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하여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update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47437" y="8452973"/>
            <a:ext cx="8610600" cy="1865777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Json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Read &amp; Write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위하여 </a:t>
            </a: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Newtonsoft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라이브러리 활용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6134" y="8485200"/>
            <a:ext cx="9146730" cy="1833550"/>
          </a:xfrm>
          <a:prstGeom prst="roundRect">
            <a:avLst/>
          </a:prstGeom>
          <a:solidFill>
            <a:srgbClr val="FFB279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품질 관리 및 시각화에 필요한 부분만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파싱하여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활용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47437" y="2706997"/>
            <a:ext cx="8610600" cy="3063075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폴더 다이얼로그를 통하여 </a:t>
            </a: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Json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과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jpg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파일들을 읽어 들인 뒤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각 테이블에 데이터를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insert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FileImage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 이미지 이름과 파일 경로만 저장</a:t>
            </a:r>
            <a:endParaRPr lang="en-US" altLang="ko-KR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428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7/41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6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66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66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제조 데이터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(AIHUB)[4/21]</a:t>
            </a:r>
            <a:endParaRPr kumimoji="0" lang="ko-KR" altLang="ko-KR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2305441"/>
            <a:ext cx="10210800" cy="6794109"/>
          </a:xfrm>
          <a:prstGeom prst="rect">
            <a:avLst/>
          </a:prstGeom>
        </p:spPr>
      </p:pic>
      <p:pic>
        <p:nvPicPr>
          <p:cNvPr id="2050" name="Picture 2" descr="부품 품질 검사 영상 (자동차)-원천데이터_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1837" y="2626687"/>
            <a:ext cx="8137391" cy="646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4981237" y="9249103"/>
            <a:ext cx="2861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800" dirty="0" smtClean="0"/>
              <a:t>원천 데이터 예시</a:t>
            </a:r>
            <a:endParaRPr lang="en-US" altLang="ko-KR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017764" y="9262697"/>
            <a:ext cx="44887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smtClean="0"/>
              <a:t>전체 데이터</a:t>
            </a:r>
            <a:endParaRPr lang="en-US" altLang="ko-KR" sz="2800" dirty="0" smtClean="0"/>
          </a:p>
          <a:p>
            <a:pPr fontAlgn="base"/>
            <a:r>
              <a:rPr lang="ko-KR" altLang="en-US" sz="2800" dirty="0" smtClean="0"/>
              <a:t>실제 데이터는 총 </a:t>
            </a:r>
            <a:r>
              <a:rPr lang="en-US" altLang="ko-KR" sz="2800" dirty="0" smtClean="0"/>
              <a:t>193,900</a:t>
            </a:r>
            <a:r>
              <a:rPr lang="ko-KR" altLang="en-US" sz="2800" dirty="0" smtClean="0"/>
              <a:t>개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09614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</a:rPr>
              <a:t>8/41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6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66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66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제조 데이터</a:t>
            </a:r>
            <a:r>
              <a:rPr kumimoji="0" lang="en-US" altLang="ko-KR" sz="66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(AIHUB)[5/21]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16348" y="10774401"/>
            <a:ext cx="779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800" dirty="0" err="1" smtClean="0"/>
              <a:t>라벨링</a:t>
            </a:r>
            <a:r>
              <a:rPr lang="ko-KR" altLang="en-US" sz="2800" dirty="0" smtClean="0"/>
              <a:t> 데이터 구조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이 중 필요 데이터만 추출함</a:t>
            </a:r>
            <a:r>
              <a:rPr lang="en-US" altLang="ko-KR" sz="2800" dirty="0" smtClean="0"/>
              <a:t>)</a:t>
            </a:r>
            <a:endParaRPr lang="en-US" altLang="ko-KR" sz="2800" dirty="0"/>
          </a:p>
        </p:txBody>
      </p:sp>
      <p:pic>
        <p:nvPicPr>
          <p:cNvPr id="3074" name="Picture 2" descr="부품 품질 검사 영상 (자동차)-어노테이션 포맷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932969"/>
            <a:ext cx="9629775" cy="880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부품 품질 검사 영상 (자동차)-실제 예시_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2" b="51304"/>
          <a:stretch/>
        </p:blipFill>
        <p:spPr bwMode="auto">
          <a:xfrm>
            <a:off x="12692580" y="2767995"/>
            <a:ext cx="8229600" cy="686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3169016" y="10343514"/>
            <a:ext cx="72907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ko-KR" altLang="en-US" sz="2800" dirty="0" err="1" smtClean="0"/>
              <a:t>라벨링</a:t>
            </a:r>
            <a:r>
              <a:rPr lang="ko-KR" altLang="en-US" sz="2800" dirty="0" smtClean="0"/>
              <a:t> 데이터 예시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Json</a:t>
            </a:r>
            <a:r>
              <a:rPr lang="en-US" altLang="ko-KR" sz="2800" dirty="0" smtClean="0"/>
              <a:t>)</a:t>
            </a:r>
          </a:p>
          <a:p>
            <a:pPr fontAlgn="base"/>
            <a:r>
              <a:rPr lang="en-US" altLang="ko-KR" sz="2800" dirty="0" smtClean="0"/>
              <a:t>DB</a:t>
            </a:r>
            <a:r>
              <a:rPr lang="ko-KR" altLang="en-US" sz="2800" dirty="0" smtClean="0"/>
              <a:t>에 </a:t>
            </a:r>
            <a:r>
              <a:rPr lang="en-US" altLang="ko-KR" sz="2800" dirty="0" smtClean="0"/>
              <a:t>Insert </a:t>
            </a:r>
            <a:r>
              <a:rPr lang="ko-KR" altLang="en-US" sz="2800" dirty="0" err="1" smtClean="0"/>
              <a:t>완료시</a:t>
            </a:r>
            <a:r>
              <a:rPr lang="ko-KR" altLang="en-US" sz="2800" dirty="0" smtClean="0"/>
              <a:t> 동일 양식의 </a:t>
            </a:r>
            <a:r>
              <a:rPr lang="en-US" altLang="ko-KR" sz="2800" dirty="0" err="1" smtClean="0"/>
              <a:t>Json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파일 생성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0047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2768</Words>
  <Application>Microsoft Office PowerPoint</Application>
  <PresentationFormat>사용자 지정</PresentationFormat>
  <Paragraphs>450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Noto Sans KR</vt:lpstr>
      <vt:lpstr>Noto Sans KR Black</vt:lpstr>
      <vt:lpstr>맑은 고딕</vt:lpstr>
      <vt:lpstr>Arial</vt:lpstr>
      <vt:lpstr>Calibri</vt:lpstr>
      <vt:lpstr>Symbol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hs_dg</dc:creator>
  <cp:lastModifiedBy>KB</cp:lastModifiedBy>
  <cp:revision>457</cp:revision>
  <dcterms:created xsi:type="dcterms:W3CDTF">2006-08-16T00:00:00Z</dcterms:created>
  <dcterms:modified xsi:type="dcterms:W3CDTF">2022-12-12T06:47:00Z</dcterms:modified>
</cp:coreProperties>
</file>